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webextensions/webextension1.xml" ContentType="application/vnd.ms-office.webextension+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272" r:id="rId5"/>
    <p:sldId id="268" r:id="rId6"/>
    <p:sldId id="262" r:id="rId7"/>
    <p:sldId id="271" r:id="rId8"/>
    <p:sldId id="261" r:id="rId9"/>
    <p:sldId id="274" r:id="rId10"/>
    <p:sldId id="275" r:id="rId11"/>
    <p:sldId id="285" r:id="rId12"/>
    <p:sldId id="267" r:id="rId13"/>
    <p:sldId id="269" r:id="rId14"/>
    <p:sldId id="286" r:id="rId15"/>
    <p:sldId id="289" r:id="rId16"/>
    <p:sldId id="266" r:id="rId17"/>
    <p:sldId id="277" r:id="rId18"/>
    <p:sldId id="287" r:id="rId19"/>
    <p:sldId id="283" r:id="rId20"/>
    <p:sldId id="290" r:id="rId21"/>
    <p:sldId id="278" r:id="rId22"/>
    <p:sldId id="288" r:id="rId23"/>
    <p:sldId id="291" r:id="rId24"/>
    <p:sldId id="282" r:id="rId25"/>
    <p:sldId id="276" r:id="rId26"/>
    <p:sldId id="270"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835" autoAdjust="0"/>
  </p:normalViewPr>
  <p:slideViewPr>
    <p:cSldViewPr snapToGrid="0">
      <p:cViewPr varScale="1">
        <p:scale>
          <a:sx n="60" d="100"/>
          <a:sy n="60" d="100"/>
        </p:scale>
        <p:origin x="96" y="840"/>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01C-49C6-BAEC-D5D75DDEDB69}"/>
            </c:ext>
          </c:extLst>
        </c:ser>
        <c:ser>
          <c:idx val="1"/>
          <c:order val="1"/>
          <c:tx>
            <c:strRef>
              <c:f>Sheet1!$C$1</c:f>
              <c:strCache>
                <c:ptCount val="1"/>
                <c:pt idx="0">
                  <c:v>Series 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01C-49C6-BAEC-D5D75DDEDB69}"/>
            </c:ext>
          </c:extLst>
        </c:ser>
        <c:ser>
          <c:idx val="2"/>
          <c:order val="2"/>
          <c:tx>
            <c:strRef>
              <c:f>Sheet1!$D$1</c:f>
              <c:strCache>
                <c:ptCount val="1"/>
                <c:pt idx="0">
                  <c:v>Series 3</c:v>
                </c:pt>
              </c:strCache>
            </c:strRef>
          </c:tx>
          <c:spPr>
            <a:solidFill>
              <a:schemeClr val="accent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01C-49C6-BAEC-D5D75DDEDB69}"/>
            </c:ext>
          </c:extLst>
        </c:ser>
        <c:dLbls>
          <c:dLblPos val="outEnd"/>
          <c:showLegendKey val="0"/>
          <c:showVal val="1"/>
          <c:showCatName val="0"/>
          <c:showSerName val="0"/>
          <c:showPercent val="0"/>
          <c:showBubbleSize val="0"/>
        </c:dLbls>
        <c:gapWidth val="219"/>
        <c:overlap val="-27"/>
        <c:axId val="1123024575"/>
        <c:axId val="1123027071"/>
      </c:barChart>
      <c:catAx>
        <c:axId val="1123024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3027071"/>
        <c:crosses val="autoZero"/>
        <c:auto val="1"/>
        <c:lblAlgn val="ctr"/>
        <c:lblOffset val="100"/>
        <c:noMultiLvlLbl val="0"/>
      </c:catAx>
      <c:valAx>
        <c:axId val="1123027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3024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6_2" csCatId="accent6" phldr="1"/>
      <dgm:spPr/>
      <dgm:t>
        <a:bodyPr/>
        <a:lstStyle/>
        <a:p>
          <a:endParaRPr lang="en-US"/>
        </a:p>
      </dgm:t>
    </dgm:pt>
    <dgm:pt modelId="{AE62509E-8FD5-4BC0-8484-49407DA07B2D}">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Data Gathering</a:t>
          </a:r>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Daily Climate Data from July 1, 1974 - June 30, 2024.</a:t>
          </a:r>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Cleaning</a:t>
          </a:r>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Steps:</a:t>
          </a:r>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Scoring</a:t>
          </a:r>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pPr>
            <a:buNone/>
          </a:pPr>
          <a:r>
            <a:rPr lang="en-US" sz="1600" dirty="0">
              <a:latin typeface="Tahoma" panose="020B0604030504040204" pitchFamily="34" charset="0"/>
              <a:ea typeface="Tahoma" panose="020B0604030504040204" pitchFamily="34" charset="0"/>
              <a:cs typeface="Tahoma" panose="020B0604030504040204" pitchFamily="34" charset="0"/>
            </a:rPr>
            <a:t>Each day was assigned 3 scores based upon weather variables. </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5288893C-FA8E-4BB1-8E73-26873A414237}">
      <dgm:prSet phldrT="[Tex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Dates</a:t>
          </a:r>
        </a:p>
      </dgm:t>
    </dgm:pt>
    <dgm:pt modelId="{B96E404D-37DE-46A2-BF80-78A08CBF262C}" type="parTrans" cxnId="{2B790330-501D-4967-B757-4F5FFA10F871}">
      <dgm:prSet/>
      <dgm:spPr/>
      <dgm:t>
        <a:bodyPr/>
        <a:lstStyle/>
        <a:p>
          <a:endParaRPr lang="en-US"/>
        </a:p>
      </dgm:t>
    </dgm:pt>
    <dgm:pt modelId="{0A063199-9DB1-476C-880B-768BF300FB2E}" type="sibTrans" cxnId="{2B790330-501D-4967-B757-4F5FFA10F871}">
      <dgm:prSet/>
      <dgm:spPr/>
      <dgm:t>
        <a:bodyPr/>
        <a:lstStyle/>
        <a:p>
          <a:endParaRPr lang="en-US"/>
        </a:p>
      </dgm:t>
    </dgm:pt>
    <dgm:pt modelId="{6CCA4A94-29B0-4EAA-B861-22692384A554}">
      <dgm:prSet custT="1"/>
      <dgm:spPr/>
      <dgm:t>
        <a:bodyPr/>
        <a:lstStyle/>
        <a:p>
          <a:r>
            <a:rPr lang="en-US" sz="1600" dirty="0">
              <a:latin typeface="Tahoma" panose="020B0604030504040204" pitchFamily="34" charset="0"/>
              <a:ea typeface="Tahoma" panose="020B0604030504040204" pitchFamily="34" charset="0"/>
              <a:cs typeface="Tahoma" panose="020B0604030504040204" pitchFamily="34" charset="0"/>
            </a:rPr>
            <a:t>Optimal Dates per season chosen by user preference score.</a:t>
          </a:r>
        </a:p>
      </dgm:t>
    </dgm:pt>
    <dgm:pt modelId="{B8BDE3BD-4D0B-40DA-AA95-BDBEBBCA1CDA}" type="parTrans" cxnId="{8D3C67E3-E138-4DBB-B8C4-D984728BC1A3}">
      <dgm:prSet/>
      <dgm:spPr/>
      <dgm:t>
        <a:bodyPr/>
        <a:lstStyle/>
        <a:p>
          <a:endParaRPr lang="en-US"/>
        </a:p>
      </dgm:t>
    </dgm:pt>
    <dgm:pt modelId="{5F79D881-14E3-4A52-A40A-6D76566D3CC2}" type="sibTrans" cxnId="{8D3C67E3-E138-4DBB-B8C4-D984728BC1A3}">
      <dgm:prSet/>
      <dgm:spPr/>
      <dgm:t>
        <a:bodyPr/>
        <a:lstStyle/>
        <a:p>
          <a:endParaRPr lang="en-US"/>
        </a:p>
      </dgm:t>
    </dgm:pt>
    <dgm:pt modelId="{9BB36EC9-B49F-4E8C-9669-24D262457FB4}">
      <dgm:prSe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Looking Ahead</a:t>
          </a:r>
        </a:p>
      </dgm:t>
    </dgm:pt>
    <dgm:pt modelId="{334ACDC4-05D9-4755-B597-C8B2F00F76FE}" type="parTrans" cxnId="{1BD00E8E-75B0-4C19-AF90-1633569336BC}">
      <dgm:prSet/>
      <dgm:spPr/>
      <dgm:t>
        <a:bodyPr/>
        <a:lstStyle/>
        <a:p>
          <a:endParaRPr lang="en-US"/>
        </a:p>
      </dgm:t>
    </dgm:pt>
    <dgm:pt modelId="{0A0D465C-2D43-497B-AFD2-C0939F0FB42D}" type="sibTrans" cxnId="{1BD00E8E-75B0-4C19-AF90-1633569336BC}">
      <dgm:prSet/>
      <dgm:spPr/>
      <dgm:t>
        <a:bodyPr/>
        <a:lstStyle/>
        <a:p>
          <a:endParaRPr lang="en-US"/>
        </a:p>
      </dgm:t>
    </dgm:pt>
    <dgm:pt modelId="{730A1EF9-E4EF-4CEB-B84A-A954C3FCB278}">
      <dgm:prSet custT="1"/>
      <dgm:spPr/>
      <dgm:t>
        <a:bodyPr/>
        <a:lstStyle/>
        <a:p>
          <a:r>
            <a:rPr lang="en-US" sz="1600" dirty="0">
              <a:latin typeface="Tahoma" panose="020B0604030504040204" pitchFamily="34" charset="0"/>
              <a:ea typeface="Tahoma" panose="020B0604030504040204" pitchFamily="34" charset="0"/>
              <a:cs typeface="Tahoma" panose="020B0604030504040204" pitchFamily="34" charset="0"/>
            </a:rPr>
            <a:t>This data and scoring can be used to inform future weather patterns and plan accordingly.</a:t>
          </a:r>
        </a:p>
      </dgm:t>
    </dgm:pt>
    <dgm:pt modelId="{3BBDC8A2-B24E-4C3D-9DD4-42634791D226}" type="parTrans" cxnId="{D1AE091D-633F-45A6-8A5E-F0B36947447F}">
      <dgm:prSet/>
      <dgm:spPr/>
      <dgm:t>
        <a:bodyPr/>
        <a:lstStyle/>
        <a:p>
          <a:endParaRPr lang="en-US"/>
        </a:p>
      </dgm:t>
    </dgm:pt>
    <dgm:pt modelId="{540AEC5A-6E4C-47A2-8622-CD87D60F5F5F}" type="sibTrans" cxnId="{D1AE091D-633F-45A6-8A5E-F0B36947447F}">
      <dgm:prSet/>
      <dgm:spPr/>
      <dgm:t>
        <a:bodyPr/>
        <a:lstStyle/>
        <a:p>
          <a:endParaRPr lang="en-US"/>
        </a:p>
      </dgm:t>
    </dgm:pt>
    <dgm:pt modelId="{4C416A06-A30E-4EC3-98C3-26A12401051D}">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Weather Station at Nashville International Airport.</a:t>
          </a:r>
        </a:p>
      </dgm:t>
    </dgm:pt>
    <dgm:pt modelId="{E784FAEF-1F3C-457D-9C93-42205D95A97D}" type="parTrans" cxnId="{8BDFA7EA-9400-45C6-97EF-5445DD837863}">
      <dgm:prSet/>
      <dgm:spPr/>
      <dgm:t>
        <a:bodyPr/>
        <a:lstStyle/>
        <a:p>
          <a:endParaRPr lang="en-US"/>
        </a:p>
      </dgm:t>
    </dgm:pt>
    <dgm:pt modelId="{5A5EB0D5-F713-459A-9EDD-84B125A8B386}" type="sibTrans" cxnId="{8BDFA7EA-9400-45C6-97EF-5445DD837863}">
      <dgm:prSet/>
      <dgm:spPr/>
      <dgm:t>
        <a:bodyPr/>
        <a:lstStyle/>
        <a:p>
          <a:endParaRPr lang="en-US"/>
        </a:p>
      </dgm:t>
    </dgm:pt>
    <dgm:pt modelId="{00614A82-AC6F-432B-8584-B7EE59A2740B}">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Convert Units</a:t>
          </a:r>
        </a:p>
      </dgm:t>
    </dgm:pt>
    <dgm:pt modelId="{891499D5-58EE-4D28-B11C-4788C04627A8}" type="parTrans" cxnId="{21419EAC-ABA8-428C-A17F-DD7C1536C3CF}">
      <dgm:prSet/>
      <dgm:spPr/>
      <dgm:t>
        <a:bodyPr/>
        <a:lstStyle/>
        <a:p>
          <a:endParaRPr lang="en-US"/>
        </a:p>
      </dgm:t>
    </dgm:pt>
    <dgm:pt modelId="{41F06066-6BB4-49BB-AF23-BEA445923DFD}" type="sibTrans" cxnId="{21419EAC-ABA8-428C-A17F-DD7C1536C3CF}">
      <dgm:prSet/>
      <dgm:spPr/>
      <dgm:t>
        <a:bodyPr/>
        <a:lstStyle/>
        <a:p>
          <a:endParaRPr lang="en-US"/>
        </a:p>
      </dgm:t>
    </dgm:pt>
    <dgm:pt modelId="{FC935CF6-E823-49E8-8CC8-F67BA2652C01}">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Split into Seasons</a:t>
          </a:r>
        </a:p>
      </dgm:t>
    </dgm:pt>
    <dgm:pt modelId="{4BAF5010-3B03-4EB5-AA51-46720FA3AA91}" type="parTrans" cxnId="{C992AD67-B5AE-4D1C-B9A2-CFFB05C31AEC}">
      <dgm:prSet/>
      <dgm:spPr/>
      <dgm:t>
        <a:bodyPr/>
        <a:lstStyle/>
        <a:p>
          <a:endParaRPr lang="en-US"/>
        </a:p>
      </dgm:t>
    </dgm:pt>
    <dgm:pt modelId="{ED4DAAB7-B2DF-4474-825A-5D0E2B464467}" type="sibTrans" cxnId="{C992AD67-B5AE-4D1C-B9A2-CFFB05C31AEC}">
      <dgm:prSet/>
      <dgm:spPr/>
      <dgm:t>
        <a:bodyPr/>
        <a:lstStyle/>
        <a:p>
          <a:endParaRPr lang="en-US"/>
        </a:p>
      </dgm:t>
    </dgm:pt>
    <dgm:pt modelId="{CEF3FC6C-A27C-47AE-90CD-0E574AAF9B53}">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Normalize</a:t>
          </a:r>
        </a:p>
      </dgm:t>
    </dgm:pt>
    <dgm:pt modelId="{D9A10B54-4577-4A43-9ABB-6AAE964AE87F}" type="parTrans" cxnId="{3A114EF1-9C07-4F60-9C28-705D765F6FF2}">
      <dgm:prSet/>
      <dgm:spPr/>
      <dgm:t>
        <a:bodyPr/>
        <a:lstStyle/>
        <a:p>
          <a:endParaRPr lang="en-US"/>
        </a:p>
      </dgm:t>
    </dgm:pt>
    <dgm:pt modelId="{22C6C564-1454-4CA6-9928-B6A578E95690}" type="sibTrans" cxnId="{3A114EF1-9C07-4F60-9C28-705D765F6FF2}">
      <dgm:prSet/>
      <dgm:spPr/>
      <dgm:t>
        <a:bodyPr/>
        <a:lstStyle/>
        <a:p>
          <a:endParaRPr lang="en-US"/>
        </a:p>
      </dgm:t>
    </dgm:pt>
    <dgm:pt modelId="{D783B7F6-ABA7-4EF7-A9D4-830ECF426A2E}">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Narrow Data</a:t>
          </a:r>
        </a:p>
      </dgm:t>
    </dgm:pt>
    <dgm:pt modelId="{44397CBC-9C55-4DE8-8D29-F7F7B8865B44}" type="parTrans" cxnId="{FE11313B-D4D6-41F1-93CA-50832756086E}">
      <dgm:prSet/>
      <dgm:spPr/>
      <dgm:t>
        <a:bodyPr/>
        <a:lstStyle/>
        <a:p>
          <a:endParaRPr lang="en-US"/>
        </a:p>
      </dgm:t>
    </dgm:pt>
    <dgm:pt modelId="{B01DEF75-93CB-4439-8FAD-EDBD2D47C927}" type="sibTrans" cxnId="{FE11313B-D4D6-41F1-93CA-50832756086E}">
      <dgm:prSet/>
      <dgm:spPr/>
      <dgm:t>
        <a:bodyPr/>
        <a:lstStyle/>
        <a:p>
          <a:endParaRPr lang="en-US"/>
        </a:p>
      </dgm:t>
    </dgm:pt>
    <dgm:pt modelId="{77F1F5A7-A90C-4374-B61E-3416DFE0E86B}">
      <dgm:prSet/>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Score out of 10</a:t>
          </a:r>
        </a:p>
      </dgm:t>
    </dgm:pt>
    <dgm:pt modelId="{3DFEE422-7B4A-4B63-84B5-26931F23443C}" type="parTrans" cxnId="{3BD55489-63D9-4295-B4F8-10A3E9B5FFA6}">
      <dgm:prSet/>
      <dgm:spPr/>
      <dgm:t>
        <a:bodyPr/>
        <a:lstStyle/>
        <a:p>
          <a:endParaRPr lang="en-US"/>
        </a:p>
      </dgm:t>
    </dgm:pt>
    <dgm:pt modelId="{1F090DE8-B547-405D-94E3-A97AA7CDA5ED}" type="sibTrans" cxnId="{3BD55489-63D9-4295-B4F8-10A3E9B5FFA6}">
      <dgm:prSet/>
      <dgm:spPr/>
      <dgm:t>
        <a:bodyPr/>
        <a:lstStyle/>
        <a:p>
          <a:endParaRPr lang="en-US"/>
        </a:p>
      </dgm:t>
    </dgm:pt>
    <dgm:pt modelId="{4534706F-347E-4857-942A-4C410BCA4CA3}">
      <dgm:prSet/>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8 and above = Ideal</a:t>
          </a:r>
        </a:p>
      </dgm:t>
    </dgm:pt>
    <dgm:pt modelId="{C425A910-B55B-4F1F-91A7-48F040BE8B9C}" type="parTrans" cxnId="{AD259A1B-3FD5-40E4-B937-2887AF3EBE0A}">
      <dgm:prSet/>
      <dgm:spPr/>
      <dgm:t>
        <a:bodyPr/>
        <a:lstStyle/>
        <a:p>
          <a:endParaRPr lang="en-US"/>
        </a:p>
      </dgm:t>
    </dgm:pt>
    <dgm:pt modelId="{67F87F2E-9089-4E62-9FC7-A7F83EA1B713}" type="sibTrans" cxnId="{AD259A1B-3FD5-40E4-B937-2887AF3EBE0A}">
      <dgm:prSet/>
      <dgm:spPr/>
      <dgm:t>
        <a:bodyPr/>
        <a:lstStyle/>
        <a:p>
          <a:endParaRPr lang="en-US"/>
        </a:p>
      </dgm:t>
    </dgm:pt>
    <dgm:pt modelId="{84457283-C1B2-46D6-8300-4E805153311B}">
      <dgm:prSet/>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5.5-8 = Good, but not Great</a:t>
          </a:r>
        </a:p>
      </dgm:t>
    </dgm:pt>
    <dgm:pt modelId="{49DF6478-205B-4ABF-8A11-2D5EF3D2D8B9}" type="parTrans" cxnId="{48076D28-2D38-4A95-9703-5DC54BD3F9F8}">
      <dgm:prSet/>
      <dgm:spPr/>
      <dgm:t>
        <a:bodyPr/>
        <a:lstStyle/>
        <a:p>
          <a:endParaRPr lang="en-US"/>
        </a:p>
      </dgm:t>
    </dgm:pt>
    <dgm:pt modelId="{3B150A99-E2B7-4CE0-BE25-7208775521D6}" type="sibTrans" cxnId="{48076D28-2D38-4A95-9703-5DC54BD3F9F8}">
      <dgm:prSet/>
      <dgm:spPr/>
      <dgm:t>
        <a:bodyPr/>
        <a:lstStyle/>
        <a:p>
          <a:endParaRPr lang="en-US"/>
        </a:p>
      </dgm:t>
    </dgm:pt>
    <dgm:pt modelId="{B83CF8C1-A1AF-4A71-89A1-EE7758D7004E}">
      <dgm:prSet/>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5.5 and below = Not Ideal</a:t>
          </a:r>
        </a:p>
      </dgm:t>
    </dgm:pt>
    <dgm:pt modelId="{89BE7792-DDAB-4D84-90BD-0A39856F4734}" type="parTrans" cxnId="{09F3D567-EE58-4179-A9EB-04A25AAFDD62}">
      <dgm:prSet/>
      <dgm:spPr/>
      <dgm:t>
        <a:bodyPr/>
        <a:lstStyle/>
        <a:p>
          <a:endParaRPr lang="en-US"/>
        </a:p>
      </dgm:t>
    </dgm:pt>
    <dgm:pt modelId="{9297A724-4654-49FD-95D0-47A5810B9233}" type="sibTrans" cxnId="{09F3D567-EE58-4179-A9EB-04A25AAFDD62}">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custScaleY="114518"/>
      <dgm:spPr>
        <a:ln>
          <a:noFill/>
        </a:ln>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LinFactNeighborX="1041" custLinFactNeighborY="17689">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92250" custScaleY="101888">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1514" custScaleY="128547" custLinFactNeighborX="0" custLinFactNeighborY="-28392">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45422C2E-F22E-4377-A7C3-B2A968FB8B04}" type="pres">
      <dgm:prSet presAssocID="{6BF5896A-A334-45B0-B451-09159F55B184}" presName="spaceBetweenRectangles" presStyleCnt="0"/>
      <dgm:spPr/>
    </dgm:pt>
    <dgm:pt modelId="{F158923C-2E31-42BC-A158-0ADDD3FA3388}" type="pres">
      <dgm:prSet presAssocID="{5288893C-FA8E-4BB1-8E73-26873A414237}" presName="composite" presStyleCnt="0"/>
      <dgm:spPr/>
    </dgm:pt>
    <dgm:pt modelId="{7F9CA9FA-4656-43AA-9088-3A5299B6A66C}" type="pres">
      <dgm:prSet presAssocID="{5288893C-FA8E-4BB1-8E73-26873A414237}" presName="ConnectorPoint" presStyleLbl="fgAcc1" presStyleIdx="3" presStyleCnt="5"/>
      <dgm:spPr/>
    </dgm:pt>
    <dgm:pt modelId="{E3DD767A-D2C6-4F85-B6F9-67493CDF5DDF}" type="pres">
      <dgm:prSet presAssocID="{5288893C-FA8E-4BB1-8E73-26873A414237}" presName="ConnectLine" presStyleLbl="alignNode1" presStyleIdx="3"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FC439593-481B-46FA-89EC-8E39AB07FC34}" type="pres">
      <dgm:prSet presAssocID="{5288893C-FA8E-4BB1-8E73-26873A414237}" presName="FlexibleEmptyPlaceHolder" presStyleCnt="0"/>
      <dgm:spPr/>
    </dgm:pt>
    <dgm:pt modelId="{2395288F-A4FC-4947-ABF3-216F88503A21}" type="pres">
      <dgm:prSet presAssocID="{5288893C-FA8E-4BB1-8E73-26873A414237}" presName="L2TextContainer" presStyleLbl="bgAcc1" presStyleIdx="3" presStyleCnt="5" custLinFactNeighborY="-7357">
        <dgm:presLayoutVars>
          <dgm:chMax val="0"/>
          <dgm:chPref val="0"/>
          <dgm:bulletEnabled val="1"/>
        </dgm:presLayoutVars>
      </dgm:prSet>
      <dgm:spPr/>
    </dgm:pt>
    <dgm:pt modelId="{76410C0E-CB2F-430A-B274-9F5EE09585B6}" type="pres">
      <dgm:prSet presAssocID="{5288893C-FA8E-4BB1-8E73-26873A414237}" presName="L1TextContainer" presStyleLbl="revTx" presStyleIdx="3" presStyleCnt="5">
        <dgm:presLayoutVars>
          <dgm:chMax val="1"/>
          <dgm:chPref val="1"/>
          <dgm:bulletEnabled val="1"/>
        </dgm:presLayoutVars>
      </dgm:prSet>
      <dgm:spPr/>
    </dgm:pt>
    <dgm:pt modelId="{AE7FE0DD-2FBD-4561-8F59-0C3ACCC3B694}" type="pres">
      <dgm:prSet presAssocID="{5288893C-FA8E-4BB1-8E73-26873A414237}" presName="EmptyPlaceHolder" presStyleCnt="0"/>
      <dgm:spPr/>
    </dgm:pt>
    <dgm:pt modelId="{35FD1076-866B-4C25-94BD-E9687AA9EF21}" type="pres">
      <dgm:prSet presAssocID="{0A063199-9DB1-476C-880B-768BF300FB2E}" presName="spaceBetweenRectangles" presStyleCnt="0"/>
      <dgm:spPr/>
    </dgm:pt>
    <dgm:pt modelId="{20497FE6-1CDA-4BC8-A583-3CCD319BBCD6}" type="pres">
      <dgm:prSet presAssocID="{9BB36EC9-B49F-4E8C-9669-24D262457FB4}" presName="composite" presStyleCnt="0"/>
      <dgm:spPr/>
    </dgm:pt>
    <dgm:pt modelId="{2A5782FC-85F7-4E30-BD9B-C6E24B4F7635}" type="pres">
      <dgm:prSet presAssocID="{9BB36EC9-B49F-4E8C-9669-24D262457FB4}" presName="ConnectorPoint" presStyleLbl="fgAcc1" presStyleIdx="4" presStyleCnt="5"/>
      <dgm:spPr/>
    </dgm:pt>
    <dgm:pt modelId="{55062874-43DA-4B4F-A5B5-0A05359E69E0}" type="pres">
      <dgm:prSet presAssocID="{9BB36EC9-B49F-4E8C-9669-24D262457FB4}" presName="ConnectLine" presStyleLbl="alignNode1" presStyleIdx="4"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888F0997-5A7F-4C57-94D1-2AB869F0E86A}" type="pres">
      <dgm:prSet presAssocID="{9BB36EC9-B49F-4E8C-9669-24D262457FB4}" presName="FlexibleEmptyPlaceHolder" presStyleCnt="0"/>
      <dgm:spPr/>
    </dgm:pt>
    <dgm:pt modelId="{C983C8FD-9287-44FA-9998-FE4092BFF282}" type="pres">
      <dgm:prSet presAssocID="{9BB36EC9-B49F-4E8C-9669-24D262457FB4}" presName="L2TextContainer" presStyleLbl="bgAcc1" presStyleIdx="4" presStyleCnt="5">
        <dgm:presLayoutVars>
          <dgm:chMax val="0"/>
          <dgm:chPref val="0"/>
          <dgm:bulletEnabled val="1"/>
        </dgm:presLayoutVars>
      </dgm:prSet>
      <dgm:spPr/>
    </dgm:pt>
    <dgm:pt modelId="{74E23094-0FB1-49E0-82F5-3A55AD2613CA}" type="pres">
      <dgm:prSet presAssocID="{9BB36EC9-B49F-4E8C-9669-24D262457FB4}" presName="L1TextContainer" presStyleLbl="revTx" presStyleIdx="4" presStyleCnt="5">
        <dgm:presLayoutVars>
          <dgm:chMax val="1"/>
          <dgm:chPref val="1"/>
          <dgm:bulletEnabled val="1"/>
        </dgm:presLayoutVars>
      </dgm:prSet>
      <dgm:spPr/>
    </dgm:pt>
    <dgm:pt modelId="{F291354D-2FFA-4D2F-B155-0818C6327B24}" type="pres">
      <dgm:prSet presAssocID="{9BB36EC9-B49F-4E8C-9669-24D262457FB4}"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520CD30B-FE94-4DC7-8049-336899103CFE}" type="presOf" srcId="{6CCA4A94-29B0-4EAA-B861-22692384A554}" destId="{2395288F-A4FC-4947-ABF3-216F88503A21}" srcOrd="0" destOrd="0" presId="urn:microsoft.com/office/officeart/2017/3/layout/HorizontalPathTimeline#2"/>
    <dgm:cxn modelId="{AD259A1B-3FD5-40E4-B937-2887AF3EBE0A}" srcId="{77F1F5A7-A90C-4374-B61E-3416DFE0E86B}" destId="{4534706F-347E-4857-942A-4C410BCA4CA3}" srcOrd="0" destOrd="0" parTransId="{C425A910-B55B-4F1F-91A7-48F040BE8B9C}" sibTransId="{67F87F2E-9089-4E62-9FC7-A7F83EA1B713}"/>
    <dgm:cxn modelId="{AFD6421C-D431-4323-846D-01046A009A1C}" type="presOf" srcId="{9BB36EC9-B49F-4E8C-9669-24D262457FB4}" destId="{74E23094-0FB1-49E0-82F5-3A55AD2613CA}" srcOrd="0" destOrd="0" presId="urn:microsoft.com/office/officeart/2017/3/layout/HorizontalPathTimeline#2"/>
    <dgm:cxn modelId="{D1AE091D-633F-45A6-8A5E-F0B36947447F}" srcId="{9BB36EC9-B49F-4E8C-9669-24D262457FB4}" destId="{730A1EF9-E4EF-4CEB-B84A-A954C3FCB278}" srcOrd="0" destOrd="0" parTransId="{3BBDC8A2-B24E-4C3D-9DD4-42634791D226}" sibTransId="{540AEC5A-6E4C-47A2-8622-CD87D60F5F5F}"/>
    <dgm:cxn modelId="{ABC35420-2881-483F-B687-1FB2F346360F}" type="presOf" srcId="{44D67ED0-6EEA-48F6-A9C1-BE754AABC76A}" destId="{93C358AC-5BA0-4CB6-B22F-1B95FA53D0F3}" srcOrd="0" destOrd="0" presId="urn:microsoft.com/office/officeart/2017/3/layout/HorizontalPathTimeline#2"/>
    <dgm:cxn modelId="{48076D28-2D38-4A95-9703-5DC54BD3F9F8}" srcId="{77F1F5A7-A90C-4374-B61E-3416DFE0E86B}" destId="{84457283-C1B2-46D6-8300-4E805153311B}" srcOrd="1" destOrd="0" parTransId="{49DF6478-205B-4ABF-8A11-2D5EF3D2D8B9}" sibTransId="{3B150A99-E2B7-4CE0-BE25-7208775521D6}"/>
    <dgm:cxn modelId="{2B790330-501D-4967-B757-4F5FFA10F871}" srcId="{44D67ED0-6EEA-48F6-A9C1-BE754AABC76A}" destId="{5288893C-FA8E-4BB1-8E73-26873A414237}" srcOrd="3" destOrd="0" parTransId="{B96E404D-37DE-46A2-BF80-78A08CBF262C}" sibTransId="{0A063199-9DB1-476C-880B-768BF300FB2E}"/>
    <dgm:cxn modelId="{AD968734-9E92-4228-AFE6-3564C9B9C1A2}" type="presOf" srcId="{84457283-C1B2-46D6-8300-4E805153311B}" destId="{2467EBEC-ACAC-4EF4-B856-39067B4D928B}" srcOrd="0" destOrd="3" presId="urn:microsoft.com/office/officeart/2017/3/layout/HorizontalPathTimeline#2"/>
    <dgm:cxn modelId="{8EECF738-EBC8-4491-999F-3DC8B5D868EB}" type="presOf" srcId="{77F1F5A7-A90C-4374-B61E-3416DFE0E86B}" destId="{2467EBEC-ACAC-4EF4-B856-39067B4D928B}" srcOrd="0" destOrd="1" presId="urn:microsoft.com/office/officeart/2017/3/layout/HorizontalPathTimeline#2"/>
    <dgm:cxn modelId="{FE11313B-D4D6-41F1-93CA-50832756086E}" srcId="{9C6534A9-4C27-4998-80A5-DF23882CAE25}" destId="{D783B7F6-ABA7-4EF7-A9D4-830ECF426A2E}" srcOrd="0" destOrd="0" parTransId="{44397CBC-9C55-4DE8-8D29-F7F7B8865B44}" sibTransId="{B01DEF75-93CB-4439-8FAD-EDBD2D47C927}"/>
    <dgm:cxn modelId="{575A483D-85D8-4F07-A5A6-CE934517EF33}" type="presOf" srcId="{00614A82-AC6F-432B-8584-B7EE59A2740B}" destId="{3A73CBFE-397D-467A-A65B-E19FAB2953BB}" srcOrd="0" destOrd="2" presId="urn:microsoft.com/office/officeart/2017/3/layout/HorizontalPathTimeline#2"/>
    <dgm:cxn modelId="{C992AD67-B5AE-4D1C-B9A2-CFFB05C31AEC}" srcId="{9C6534A9-4C27-4998-80A5-DF23882CAE25}" destId="{FC935CF6-E823-49E8-8CC8-F67BA2652C01}" srcOrd="2" destOrd="0" parTransId="{4BAF5010-3B03-4EB5-AA51-46720FA3AA91}" sibTransId="{ED4DAAB7-B2DF-4474-825A-5D0E2B464467}"/>
    <dgm:cxn modelId="{09F3D567-EE58-4179-A9EB-04A25AAFDD62}" srcId="{77F1F5A7-A90C-4374-B61E-3416DFE0E86B}" destId="{B83CF8C1-A1AF-4A71-89A1-EE7758D7004E}" srcOrd="2" destOrd="0" parTransId="{89BE7792-DDAB-4D84-90BD-0A39856F4734}" sibTransId="{9297A724-4654-49FD-95D0-47A5810B9233}"/>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0088271-8170-4078-803A-3444D8C8800E}" type="presOf" srcId="{730A1EF9-E4EF-4CEB-B84A-A954C3FCB278}" destId="{C983C8FD-9287-44FA-9998-FE4092BFF282}" srcOrd="0" destOrd="0" presId="urn:microsoft.com/office/officeart/2017/3/layout/HorizontalPathTimeline#2"/>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E7E4A67E-B94D-401A-BF89-2F958B6D7DAE}" type="presOf" srcId="{FC935CF6-E823-49E8-8CC8-F67BA2652C01}" destId="{3A73CBFE-397D-467A-A65B-E19FAB2953BB}" srcOrd="0" destOrd="3"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95D31484-56CD-402F-9FF6-2EEFD0AEE9F1}" type="presOf" srcId="{CEF3FC6C-A27C-47AE-90CD-0E574AAF9B53}" destId="{3A73CBFE-397D-467A-A65B-E19FAB2953BB}" srcOrd="0" destOrd="4" presId="urn:microsoft.com/office/officeart/2017/3/layout/HorizontalPathTimeline#2"/>
    <dgm:cxn modelId="{3BD55489-63D9-4295-B4F8-10A3E9B5FFA6}" srcId="{34C8CD19-04E2-4488-965F-DC841C470D45}" destId="{77F1F5A7-A90C-4374-B61E-3416DFE0E86B}" srcOrd="0" destOrd="0" parTransId="{3DFEE422-7B4A-4B63-84B5-26931F23443C}" sibTransId="{1F090DE8-B547-405D-94E3-A97AA7CDA5ED}"/>
    <dgm:cxn modelId="{1BD00E8E-75B0-4C19-AF90-1633569336BC}" srcId="{44D67ED0-6EEA-48F6-A9C1-BE754AABC76A}" destId="{9BB36EC9-B49F-4E8C-9669-24D262457FB4}" srcOrd="4" destOrd="0" parTransId="{334ACDC4-05D9-4755-B597-C8B2F00F76FE}" sibTransId="{0A0D465C-2D43-497B-AFD2-C0939F0FB42D}"/>
    <dgm:cxn modelId="{209C338F-7C70-441C-8B39-9AF6FCAADC6C}" type="presOf" srcId="{B83CF8C1-A1AF-4A71-89A1-EE7758D7004E}" destId="{2467EBEC-ACAC-4EF4-B856-39067B4D928B}" srcOrd="0" destOrd="4" presId="urn:microsoft.com/office/officeart/2017/3/layout/HorizontalPathTimeline#2"/>
    <dgm:cxn modelId="{21419EAC-ABA8-428C-A17F-DD7C1536C3CF}" srcId="{9C6534A9-4C27-4998-80A5-DF23882CAE25}" destId="{00614A82-AC6F-432B-8584-B7EE59A2740B}" srcOrd="1" destOrd="0" parTransId="{891499D5-58EE-4D28-B11C-4788C04627A8}" sibTransId="{41F06066-6BB4-49BB-AF23-BEA445923DFD}"/>
    <dgm:cxn modelId="{45AF1AB7-42B7-4C0D-8306-AFAABE7D0A75}" type="presOf" srcId="{5288893C-FA8E-4BB1-8E73-26873A414237}" destId="{76410C0E-CB2F-430A-B274-9F5EE09585B6}" srcOrd="0" destOrd="0" presId="urn:microsoft.com/office/officeart/2017/3/layout/HorizontalPathTimeline#2"/>
    <dgm:cxn modelId="{4746DDBA-39D9-4779-AA84-9E67056DD78D}" type="presOf" srcId="{20928AAA-F457-4A09-8AAC-A82210983FBE}" destId="{730471FC-8FAF-49B2-8F42-63D391F759BE}" srcOrd="0" destOrd="0" presId="urn:microsoft.com/office/officeart/2017/3/layout/HorizontalPathTimeline#2"/>
    <dgm:cxn modelId="{D8D806BD-8398-49F8-BC3F-B7E3DA434AE9}" type="presOf" srcId="{D783B7F6-ABA7-4EF7-A9D4-830ECF426A2E}" destId="{3A73CBFE-397D-467A-A65B-E19FAB2953BB}" srcOrd="0" destOrd="1"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DB5789E2-30B3-4CB1-A184-A2AEB4E47249}" type="presOf" srcId="{4534706F-347E-4857-942A-4C410BCA4CA3}" destId="{2467EBEC-ACAC-4EF4-B856-39067B4D928B}" srcOrd="0" destOrd="2" presId="urn:microsoft.com/office/officeart/2017/3/layout/HorizontalPathTimeline#2"/>
    <dgm:cxn modelId="{8D3C67E3-E138-4DBB-B8C4-D984728BC1A3}" srcId="{5288893C-FA8E-4BB1-8E73-26873A414237}" destId="{6CCA4A94-29B0-4EAA-B861-22692384A554}" srcOrd="0" destOrd="0" parTransId="{B8BDE3BD-4D0B-40DA-AA95-BDBEBBCA1CDA}" sibTransId="{5F79D881-14E3-4A52-A40A-6D76566D3CC2}"/>
    <dgm:cxn modelId="{B681E0E7-0B3A-4DB8-BF19-F9AE0E1C787B}" srcId="{44D67ED0-6EEA-48F6-A9C1-BE754AABC76A}" destId="{AE62509E-8FD5-4BC0-8484-49407DA07B2D}" srcOrd="0" destOrd="0" parTransId="{8F2C679D-77AF-46F9-9ACE-1E1D440B1883}" sibTransId="{5C2CB4AF-F88D-4FBE-A40E-0CC048A23B9E}"/>
    <dgm:cxn modelId="{8BDFA7EA-9400-45C6-97EF-5445DD837863}" srcId="{54A260F9-80FA-4E2A-BE87-2C0670B83857}" destId="{4C416A06-A30E-4EC3-98C3-26A12401051D}" srcOrd="0" destOrd="0" parTransId="{E784FAEF-1F3C-457D-9C93-42205D95A97D}" sibTransId="{5A5EB0D5-F713-459A-9EDD-84B125A8B386}"/>
    <dgm:cxn modelId="{3A114EF1-9C07-4F60-9C28-705D765F6FF2}" srcId="{9C6534A9-4C27-4998-80A5-DF23882CAE25}" destId="{CEF3FC6C-A27C-47AE-90CD-0E574AAF9B53}" srcOrd="3" destOrd="0" parTransId="{D9A10B54-4577-4A43-9ABB-6AAE964AE87F}" sibTransId="{22C6C564-1454-4CA6-9928-B6A578E95690}"/>
    <dgm:cxn modelId="{8019E7FB-E2BA-4332-8DAD-63C7209677AD}" type="presOf" srcId="{4C416A06-A30E-4EC3-98C3-26A12401051D}" destId="{408DCC00-CC60-4F76-9C61-F00E7DBFC778}" srcOrd="0" destOrd="1" presId="urn:microsoft.com/office/officeart/2017/3/layout/HorizontalPathTimeline#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B37AEB7-6FE1-43BD-943D-3FAF4E4699D4}" type="presParOf" srcId="{EE6F6E1A-AC88-44BD-8034-0C2734A7943C}" destId="{45422C2E-F22E-4377-A7C3-B2A968FB8B04}" srcOrd="5" destOrd="0" presId="urn:microsoft.com/office/officeart/2017/3/layout/HorizontalPathTimeline#2"/>
    <dgm:cxn modelId="{80CE192D-F865-4689-BA41-61C9B0AE4898}" type="presParOf" srcId="{EE6F6E1A-AC88-44BD-8034-0C2734A7943C}" destId="{F158923C-2E31-42BC-A158-0ADDD3FA3388}" srcOrd="6" destOrd="0" presId="urn:microsoft.com/office/officeart/2017/3/layout/HorizontalPathTimeline#2"/>
    <dgm:cxn modelId="{949CFC52-BB25-4075-BC2B-75AE2A2C38CA}" type="presParOf" srcId="{F158923C-2E31-42BC-A158-0ADDD3FA3388}" destId="{7F9CA9FA-4656-43AA-9088-3A5299B6A66C}" srcOrd="0" destOrd="0" presId="urn:microsoft.com/office/officeart/2017/3/layout/HorizontalPathTimeline#2"/>
    <dgm:cxn modelId="{FC3AB81F-7281-43B5-9920-1CE7FBF19C45}" type="presParOf" srcId="{F158923C-2E31-42BC-A158-0ADDD3FA3388}" destId="{E3DD767A-D2C6-4F85-B6F9-67493CDF5DDF}" srcOrd="1" destOrd="0" presId="urn:microsoft.com/office/officeart/2017/3/layout/HorizontalPathTimeline#2"/>
    <dgm:cxn modelId="{95E82803-EDA5-4114-B842-36374E491FB2}" type="presParOf" srcId="{F158923C-2E31-42BC-A158-0ADDD3FA3388}" destId="{FC439593-481B-46FA-89EC-8E39AB07FC34}" srcOrd="2" destOrd="0" presId="urn:microsoft.com/office/officeart/2017/3/layout/HorizontalPathTimeline#2"/>
    <dgm:cxn modelId="{41CF890E-BEA6-43F3-BC20-7C6BDD41419C}" type="presParOf" srcId="{F158923C-2E31-42BC-A158-0ADDD3FA3388}" destId="{2395288F-A4FC-4947-ABF3-216F88503A21}" srcOrd="3" destOrd="0" presId="urn:microsoft.com/office/officeart/2017/3/layout/HorizontalPathTimeline#2"/>
    <dgm:cxn modelId="{F7C3B8CD-786C-4D78-8AA9-9D70D01E6375}" type="presParOf" srcId="{F158923C-2E31-42BC-A158-0ADDD3FA3388}" destId="{76410C0E-CB2F-430A-B274-9F5EE09585B6}" srcOrd="4" destOrd="0" presId="urn:microsoft.com/office/officeart/2017/3/layout/HorizontalPathTimeline#2"/>
    <dgm:cxn modelId="{AE20CFF6-6693-4D68-918B-D1B47574B28A}" type="presParOf" srcId="{F158923C-2E31-42BC-A158-0ADDD3FA3388}" destId="{AE7FE0DD-2FBD-4561-8F59-0C3ACCC3B694}" srcOrd="5" destOrd="0" presId="urn:microsoft.com/office/officeart/2017/3/layout/HorizontalPathTimeline#2"/>
    <dgm:cxn modelId="{D1425A80-560F-4D3D-A982-050EBE94A223}" type="presParOf" srcId="{EE6F6E1A-AC88-44BD-8034-0C2734A7943C}" destId="{35FD1076-866B-4C25-94BD-E9687AA9EF21}" srcOrd="7" destOrd="0" presId="urn:microsoft.com/office/officeart/2017/3/layout/HorizontalPathTimeline#2"/>
    <dgm:cxn modelId="{04680A79-E991-4FD4-AFCD-8440FF7BFFBA}" type="presParOf" srcId="{EE6F6E1A-AC88-44BD-8034-0C2734A7943C}" destId="{20497FE6-1CDA-4BC8-A583-3CCD319BBCD6}" srcOrd="8" destOrd="0" presId="urn:microsoft.com/office/officeart/2017/3/layout/HorizontalPathTimeline#2"/>
    <dgm:cxn modelId="{18AA3053-450D-45BE-890F-260C0CDC4FB2}" type="presParOf" srcId="{20497FE6-1CDA-4BC8-A583-3CCD319BBCD6}" destId="{2A5782FC-85F7-4E30-BD9B-C6E24B4F7635}" srcOrd="0" destOrd="0" presId="urn:microsoft.com/office/officeart/2017/3/layout/HorizontalPathTimeline#2"/>
    <dgm:cxn modelId="{3C55D8FE-6139-4FDE-9BEF-254BB0463B23}" type="presParOf" srcId="{20497FE6-1CDA-4BC8-A583-3CCD319BBCD6}" destId="{55062874-43DA-4B4F-A5B5-0A05359E69E0}" srcOrd="1" destOrd="0" presId="urn:microsoft.com/office/officeart/2017/3/layout/HorizontalPathTimeline#2"/>
    <dgm:cxn modelId="{B2EE73BB-5877-42F7-9CB0-CE68C442FBCD}" type="presParOf" srcId="{20497FE6-1CDA-4BC8-A583-3CCD319BBCD6}" destId="{888F0997-5A7F-4C57-94D1-2AB869F0E86A}" srcOrd="2" destOrd="0" presId="urn:microsoft.com/office/officeart/2017/3/layout/HorizontalPathTimeline#2"/>
    <dgm:cxn modelId="{4A0FA6FD-3D4D-473E-923B-E840F6D2D80D}" type="presParOf" srcId="{20497FE6-1CDA-4BC8-A583-3CCD319BBCD6}" destId="{C983C8FD-9287-44FA-9998-FE4092BFF282}" srcOrd="3" destOrd="0" presId="urn:microsoft.com/office/officeart/2017/3/layout/HorizontalPathTimeline#2"/>
    <dgm:cxn modelId="{85B54BDA-DAB4-427C-ADEB-DD2B51B2758F}" type="presParOf" srcId="{20497FE6-1CDA-4BC8-A583-3CCD319BBCD6}" destId="{74E23094-0FB1-49E0-82F5-3A55AD2613CA}" srcOrd="4" destOrd="0" presId="urn:microsoft.com/office/officeart/2017/3/layout/HorizontalPathTimeline#2"/>
    <dgm:cxn modelId="{2CD3C2D5-D3B3-47FF-B5CF-313AFD971748}" type="presParOf" srcId="{20497FE6-1CDA-4BC8-A583-3CCD319BBCD6}" destId="{F291354D-2FFA-4D2F-B155-0818C6327B24}"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CD2794-A283-425A-A7BB-5FA2EB08E55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ACD733D-3727-4A42-8312-F77722ED3D67}">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Precipitation</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38170684-AED9-490D-B563-25893A9822CA}" type="parTrans" cxnId="{6D699070-5D59-4F4D-AF74-62590C453BED}">
      <dgm:prSet/>
      <dgm:spPr/>
      <dgm:t>
        <a:bodyPr/>
        <a:lstStyle/>
        <a:p>
          <a:endParaRPr lang="en-US"/>
        </a:p>
      </dgm:t>
    </dgm:pt>
    <dgm:pt modelId="{2E342B59-B5FC-4746-96D8-095EA821D3BC}" type="sibTrans" cxnId="{6D699070-5D59-4F4D-AF74-62590C453BED}">
      <dgm:prSet/>
      <dgm:spPr/>
      <dgm:t>
        <a:bodyPr/>
        <a:lstStyle/>
        <a:p>
          <a:endParaRPr lang="en-US"/>
        </a:p>
      </dgm:t>
    </dgm:pt>
    <dgm:pt modelId="{9B593B98-4593-48F9-8FBB-A20076D70C48}">
      <dgm:prSet phldrT="[Text]" phldr="0" custT="1"/>
      <dgm:spPr/>
      <dgm:t>
        <a:bodyPr/>
        <a:lstStyle/>
        <a:p>
          <a:pPr>
            <a:buNone/>
          </a:pPr>
          <a:r>
            <a:rPr lang="en-US" sz="2000">
              <a:latin typeface="Tahoma" panose="020B0604030504040204" pitchFamily="34" charset="0"/>
              <a:ea typeface="Tahoma" panose="020B0604030504040204" pitchFamily="34" charset="0"/>
              <a:cs typeface="Tahoma" panose="020B0604030504040204" pitchFamily="34" charset="0"/>
            </a:rPr>
            <a:t>0.14 inches</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B277A583-1AF0-4EF3-B1F4-3B8D30157BE7}" type="parTrans" cxnId="{BAD61578-7EBB-4ECC-8001-CDA4CFA75BE5}">
      <dgm:prSet/>
      <dgm:spPr/>
      <dgm:t>
        <a:bodyPr/>
        <a:lstStyle/>
        <a:p>
          <a:endParaRPr lang="en-US"/>
        </a:p>
      </dgm:t>
    </dgm:pt>
    <dgm:pt modelId="{8C415E78-7C4D-4B69-A48D-4A380724C883}" type="sibTrans" cxnId="{BAD61578-7EBB-4ECC-8001-CDA4CFA75BE5}">
      <dgm:prSet/>
      <dgm:spPr/>
      <dgm:t>
        <a:bodyPr/>
        <a:lstStyle/>
        <a:p>
          <a:endParaRPr lang="en-US"/>
        </a:p>
      </dgm:t>
    </dgm:pt>
    <dgm:pt modelId="{23AE9EC8-3BDA-4912-A2A4-371A46B510D6}">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Snow</a:t>
          </a:r>
        </a:p>
      </dgm:t>
    </dgm:pt>
    <dgm:pt modelId="{BE24D038-582B-40E6-803D-ED1FF8D4B606}" type="parTrans" cxnId="{B29EB48E-4ED8-42FA-A483-EACE4F395145}">
      <dgm:prSet/>
      <dgm:spPr/>
      <dgm:t>
        <a:bodyPr/>
        <a:lstStyle/>
        <a:p>
          <a:endParaRPr lang="en-US"/>
        </a:p>
      </dgm:t>
    </dgm:pt>
    <dgm:pt modelId="{0222400E-E4A2-403C-9A42-C68466CD05A1}" type="sibTrans" cxnId="{B29EB48E-4ED8-42FA-A483-EACE4F395145}">
      <dgm:prSet/>
      <dgm:spPr/>
      <dgm:t>
        <a:bodyPr/>
        <a:lstStyle/>
        <a:p>
          <a:endParaRPr lang="en-US"/>
        </a:p>
      </dgm:t>
    </dgm:pt>
    <dgm:pt modelId="{C8B513E9-AE95-4E7C-91F3-AB7925DEC0EB}">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Maximum Temperature</a:t>
          </a:r>
        </a:p>
      </dgm:t>
    </dgm:pt>
    <dgm:pt modelId="{5012F919-886D-4C5C-9E16-E8ECD5AF5216}" type="parTrans" cxnId="{88745011-9E51-4893-A94F-033FB74CA780}">
      <dgm:prSet/>
      <dgm:spPr/>
      <dgm:t>
        <a:bodyPr/>
        <a:lstStyle/>
        <a:p>
          <a:endParaRPr lang="en-US"/>
        </a:p>
      </dgm:t>
    </dgm:pt>
    <dgm:pt modelId="{E0938718-5197-49D0-B476-57AB9B93F013}" type="sibTrans" cxnId="{88745011-9E51-4893-A94F-033FB74CA780}">
      <dgm:prSet/>
      <dgm:spPr/>
      <dgm:t>
        <a:bodyPr/>
        <a:lstStyle/>
        <a:p>
          <a:endParaRPr lang="en-US"/>
        </a:p>
      </dgm:t>
    </dgm:pt>
    <dgm:pt modelId="{8A86A1EF-3455-4661-A4F5-C70792B2CB2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Minimum Temperature</a:t>
          </a:r>
        </a:p>
      </dgm:t>
    </dgm:pt>
    <dgm:pt modelId="{0A0E49F3-5642-4984-86AF-146A634D4913}" type="parTrans" cxnId="{697AA780-202A-4D83-97E7-668DCFB8BA98}">
      <dgm:prSet/>
      <dgm:spPr/>
      <dgm:t>
        <a:bodyPr/>
        <a:lstStyle/>
        <a:p>
          <a:endParaRPr lang="en-US"/>
        </a:p>
      </dgm:t>
    </dgm:pt>
    <dgm:pt modelId="{6C431336-272C-4064-8B2E-A66D76F74049}" type="sibTrans" cxnId="{697AA780-202A-4D83-97E7-668DCFB8BA98}">
      <dgm:prSet/>
      <dgm:spPr/>
      <dgm:t>
        <a:bodyPr/>
        <a:lstStyle/>
        <a:p>
          <a:endParaRPr lang="en-US"/>
        </a:p>
      </dgm:t>
    </dgm:pt>
    <dgm:pt modelId="{4FF3637C-758B-49B3-B290-F2959115B8B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Wind Speed</a:t>
          </a:r>
        </a:p>
      </dgm:t>
    </dgm:pt>
    <dgm:pt modelId="{9B6862D1-B6EA-4BD7-82AA-135ED4767148}" type="parTrans" cxnId="{55B9461C-2D4E-4FA6-8C04-74D4CE3E853C}">
      <dgm:prSet/>
      <dgm:spPr/>
      <dgm:t>
        <a:bodyPr/>
        <a:lstStyle/>
        <a:p>
          <a:endParaRPr lang="en-US"/>
        </a:p>
      </dgm:t>
    </dgm:pt>
    <dgm:pt modelId="{F57FA40A-380F-43C4-ADC1-4AE12F8D3417}" type="sibTrans" cxnId="{55B9461C-2D4E-4FA6-8C04-74D4CE3E853C}">
      <dgm:prSet/>
      <dgm:spPr/>
      <dgm:t>
        <a:bodyPr/>
        <a:lstStyle/>
        <a:p>
          <a:endParaRPr lang="en-US"/>
        </a:p>
      </dgm:t>
    </dgm:pt>
    <dgm:pt modelId="{3498C1F3-2E70-442C-8015-BAE1D06F0BF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Temperature</a:t>
          </a:r>
        </a:p>
      </dgm:t>
    </dgm:pt>
    <dgm:pt modelId="{A9430F71-BF10-474A-8486-6D082631CEBC}" type="parTrans" cxnId="{E2818BA3-3613-4CE2-9637-2F13D1B8870E}">
      <dgm:prSet/>
      <dgm:spPr/>
      <dgm:t>
        <a:bodyPr/>
        <a:lstStyle/>
        <a:p>
          <a:endParaRPr lang="en-US"/>
        </a:p>
      </dgm:t>
    </dgm:pt>
    <dgm:pt modelId="{D4FD933F-CDEA-4FCA-8B45-1FA472EF35D2}" type="sibTrans" cxnId="{E2818BA3-3613-4CE2-9637-2F13D1B8870E}">
      <dgm:prSet/>
      <dgm:spPr/>
      <dgm:t>
        <a:bodyPr/>
        <a:lstStyle/>
        <a:p>
          <a:endParaRPr lang="en-US"/>
        </a:p>
      </dgm:t>
    </dgm:pt>
    <dgm:pt modelId="{B957AB8B-6B94-46F0-A249-5C77934DC828}">
      <dgm:prSet phldrT="[Text]" phldr="0" custT="1"/>
      <dgm:spPr/>
      <dgm:t>
        <a:bodyPr/>
        <a:lstStyle/>
        <a:p>
          <a:pPr>
            <a:buNone/>
          </a:pPr>
          <a:r>
            <a:rPr lang="en-US" sz="2000">
              <a:latin typeface="Tahoma" panose="020B0604030504040204" pitchFamily="34" charset="0"/>
              <a:ea typeface="Tahoma" panose="020B0604030504040204" pitchFamily="34" charset="0"/>
              <a:cs typeface="Tahoma" panose="020B0604030504040204" pitchFamily="34" charset="0"/>
            </a:rPr>
            <a:t>0.066 inches</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D243E644-2F2A-445F-8979-7D452CE38DB7}" type="parTrans" cxnId="{376793C0-1568-43F4-A288-D0FEB78896A9}">
      <dgm:prSet/>
      <dgm:spPr/>
      <dgm:t>
        <a:bodyPr/>
        <a:lstStyle/>
        <a:p>
          <a:endParaRPr lang="en-US"/>
        </a:p>
      </dgm:t>
    </dgm:pt>
    <dgm:pt modelId="{F98A74EA-315A-4A7B-9D45-25B8F425DFCD}" type="sibTrans" cxnId="{376793C0-1568-43F4-A288-D0FEB78896A9}">
      <dgm:prSet/>
      <dgm:spPr/>
      <dgm:t>
        <a:bodyPr/>
        <a:lstStyle/>
        <a:p>
          <a:endParaRPr lang="en-US"/>
        </a:p>
      </dgm:t>
    </dgm:pt>
    <dgm:pt modelId="{9994EA5F-C48F-4350-99F9-A72BB1A889FB}">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50.34℉ </a:t>
          </a:r>
        </a:p>
      </dgm:t>
    </dgm:pt>
    <dgm:pt modelId="{E6EAD4BB-8EC6-4EF8-8561-1FA88BDEAA9C}" type="parTrans" cxnId="{F6A2447E-73F9-4CF9-AD2C-6964B033E98F}">
      <dgm:prSet/>
      <dgm:spPr/>
      <dgm:t>
        <a:bodyPr/>
        <a:lstStyle/>
        <a:p>
          <a:endParaRPr lang="en-US"/>
        </a:p>
      </dgm:t>
    </dgm:pt>
    <dgm:pt modelId="{2856E801-EA24-4BE9-8F78-06E95E92CBFB}" type="sibTrans" cxnId="{F6A2447E-73F9-4CF9-AD2C-6964B033E98F}">
      <dgm:prSet/>
      <dgm:spPr/>
      <dgm:t>
        <a:bodyPr/>
        <a:lstStyle/>
        <a:p>
          <a:endParaRPr lang="en-US"/>
        </a:p>
      </dgm:t>
    </dgm:pt>
    <dgm:pt modelId="{63A238ED-4721-4CFF-8279-A0911B23130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31.29℉ </a:t>
          </a:r>
        </a:p>
      </dgm:t>
    </dgm:pt>
    <dgm:pt modelId="{71E7113F-A0E2-4D7D-90DB-2AFA4AF63442}" type="parTrans" cxnId="{BF062709-AC96-4DC9-BACB-84AA56658A6E}">
      <dgm:prSet/>
      <dgm:spPr/>
      <dgm:t>
        <a:bodyPr/>
        <a:lstStyle/>
        <a:p>
          <a:endParaRPr lang="en-US"/>
        </a:p>
      </dgm:t>
    </dgm:pt>
    <dgm:pt modelId="{DCB77F51-6BC8-47FC-91C9-7B603F7E1CDD}" type="sibTrans" cxnId="{BF062709-AC96-4DC9-BACB-84AA56658A6E}">
      <dgm:prSet/>
      <dgm:spPr/>
      <dgm:t>
        <a:bodyPr/>
        <a:lstStyle/>
        <a:p>
          <a:endParaRPr lang="en-US"/>
        </a:p>
      </dgm:t>
    </dgm:pt>
    <dgm:pt modelId="{EB108293-35C3-4551-A0F0-600B7D4D3B21}">
      <dgm:prSet phldrT="[Text]" phldr="0" custT="1"/>
      <dgm:spPr/>
      <dgm:t>
        <a:bodyPr/>
        <a:lstStyle/>
        <a:p>
          <a:pPr>
            <a:buNone/>
          </a:pPr>
          <a:r>
            <a:rPr lang="en-US" sz="2000">
              <a:latin typeface="Tahoma" panose="020B0604030504040204" pitchFamily="34" charset="0"/>
              <a:ea typeface="Tahoma" panose="020B0604030504040204" pitchFamily="34" charset="0"/>
              <a:cs typeface="Tahoma" panose="020B0604030504040204" pitchFamily="34" charset="0"/>
            </a:rPr>
            <a:t>8.02 </a:t>
          </a:r>
          <a:r>
            <a:rPr lang="en-US" sz="2000" dirty="0">
              <a:latin typeface="Tahoma" panose="020B0604030504040204" pitchFamily="34" charset="0"/>
              <a:ea typeface="Tahoma" panose="020B0604030504040204" pitchFamily="34" charset="0"/>
              <a:cs typeface="Tahoma" panose="020B0604030504040204" pitchFamily="34" charset="0"/>
            </a:rPr>
            <a:t>mph</a:t>
          </a:r>
        </a:p>
      </dgm:t>
    </dgm:pt>
    <dgm:pt modelId="{2ED6BE3E-2982-4BEC-B839-95EA2F4F2464}" type="parTrans" cxnId="{B7BA44FF-3D3F-435F-B8E5-BCBFC47E73E1}">
      <dgm:prSet/>
      <dgm:spPr/>
      <dgm:t>
        <a:bodyPr/>
        <a:lstStyle/>
        <a:p>
          <a:endParaRPr lang="en-US"/>
        </a:p>
      </dgm:t>
    </dgm:pt>
    <dgm:pt modelId="{58FAB2C8-2B7B-47C2-A0AD-1A50C4F5103F}" type="sibTrans" cxnId="{B7BA44FF-3D3F-435F-B8E5-BCBFC47E73E1}">
      <dgm:prSet/>
      <dgm:spPr/>
      <dgm:t>
        <a:bodyPr/>
        <a:lstStyle/>
        <a:p>
          <a:endParaRPr lang="en-US"/>
        </a:p>
      </dgm:t>
    </dgm:pt>
    <dgm:pt modelId="{A0211196-3FD8-4C30-82E7-DEF5C9E5EAFC}">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42.52℉ </a:t>
          </a:r>
        </a:p>
      </dgm:t>
    </dgm:pt>
    <dgm:pt modelId="{BFC214E6-93BF-44F3-9C0A-838F87781139}" type="parTrans" cxnId="{C7B95481-F194-4089-8E38-76D13F997762}">
      <dgm:prSet/>
      <dgm:spPr/>
      <dgm:t>
        <a:bodyPr/>
        <a:lstStyle/>
        <a:p>
          <a:endParaRPr lang="en-US"/>
        </a:p>
      </dgm:t>
    </dgm:pt>
    <dgm:pt modelId="{420C363E-55A1-42F3-95EE-78C120258CB9}" type="sibTrans" cxnId="{C7B95481-F194-4089-8E38-76D13F997762}">
      <dgm:prSet/>
      <dgm:spPr/>
      <dgm:t>
        <a:bodyPr/>
        <a:lstStyle/>
        <a:p>
          <a:endParaRPr lang="en-US"/>
        </a:p>
      </dgm:t>
    </dgm:pt>
    <dgm:pt modelId="{05F6F992-7541-4B29-9900-8D5BA491025E}" type="pres">
      <dgm:prSet presAssocID="{30CD2794-A283-425A-A7BB-5FA2EB08E55B}" presName="diagram" presStyleCnt="0">
        <dgm:presLayoutVars>
          <dgm:chPref val="1"/>
          <dgm:dir/>
          <dgm:animOne val="branch"/>
          <dgm:animLvl val="lvl"/>
          <dgm:resizeHandles/>
        </dgm:presLayoutVars>
      </dgm:prSet>
      <dgm:spPr/>
    </dgm:pt>
    <dgm:pt modelId="{02B8A38D-C116-42DD-B76A-F86B4B63B791}" type="pres">
      <dgm:prSet presAssocID="{4ACD733D-3727-4A42-8312-F77722ED3D67}" presName="root" presStyleCnt="0"/>
      <dgm:spPr/>
    </dgm:pt>
    <dgm:pt modelId="{BAB1124A-2748-442E-898F-D113F673558A}" type="pres">
      <dgm:prSet presAssocID="{4ACD733D-3727-4A42-8312-F77722ED3D67}" presName="rootComposite" presStyleCnt="0"/>
      <dgm:spPr/>
    </dgm:pt>
    <dgm:pt modelId="{4396C234-F5D6-41B3-8188-4B8A811C3FB7}" type="pres">
      <dgm:prSet presAssocID="{4ACD733D-3727-4A42-8312-F77722ED3D67}" presName="rootText" presStyleLbl="node1" presStyleIdx="0" presStyleCnt="6" custLinFactNeighborX="534" custLinFactNeighborY="-1185"/>
      <dgm:spPr/>
    </dgm:pt>
    <dgm:pt modelId="{6CA94916-810F-4F3E-B3FB-C88CB77418B6}" type="pres">
      <dgm:prSet presAssocID="{4ACD733D-3727-4A42-8312-F77722ED3D67}" presName="rootConnector" presStyleLbl="node1" presStyleIdx="0" presStyleCnt="6"/>
      <dgm:spPr/>
    </dgm:pt>
    <dgm:pt modelId="{66417990-372B-4379-9FA4-4A63ECE757C6}" type="pres">
      <dgm:prSet presAssocID="{4ACD733D-3727-4A42-8312-F77722ED3D67}" presName="childShape" presStyleCnt="0"/>
      <dgm:spPr/>
    </dgm:pt>
    <dgm:pt modelId="{4DFD3FFF-A625-4CE1-9326-D3752DAA8CCE}" type="pres">
      <dgm:prSet presAssocID="{B277A583-1AF0-4EF3-B1F4-3B8D30157BE7}" presName="Name13" presStyleLbl="parChTrans1D2" presStyleIdx="0" presStyleCnt="6"/>
      <dgm:spPr/>
    </dgm:pt>
    <dgm:pt modelId="{F1D54A41-1817-44F3-BA04-1637E1E2E172}" type="pres">
      <dgm:prSet presAssocID="{9B593B98-4593-48F9-8FBB-A20076D70C48}" presName="childText" presStyleLbl="bgAcc1" presStyleIdx="0" presStyleCnt="6">
        <dgm:presLayoutVars>
          <dgm:bulletEnabled val="1"/>
        </dgm:presLayoutVars>
      </dgm:prSet>
      <dgm:spPr/>
    </dgm:pt>
    <dgm:pt modelId="{EF1B52F8-B96A-4DD7-9EB6-D296CDDD57CD}" type="pres">
      <dgm:prSet presAssocID="{23AE9EC8-3BDA-4912-A2A4-371A46B510D6}" presName="root" presStyleCnt="0"/>
      <dgm:spPr/>
    </dgm:pt>
    <dgm:pt modelId="{B9F62D55-04D4-4FB8-932F-80F7D93C6965}" type="pres">
      <dgm:prSet presAssocID="{23AE9EC8-3BDA-4912-A2A4-371A46B510D6}" presName="rootComposite" presStyleCnt="0"/>
      <dgm:spPr/>
    </dgm:pt>
    <dgm:pt modelId="{1C96282A-671C-4979-9317-C46ECF8D6BDA}" type="pres">
      <dgm:prSet presAssocID="{23AE9EC8-3BDA-4912-A2A4-371A46B510D6}" presName="rootText" presStyleLbl="node1" presStyleIdx="1" presStyleCnt="6"/>
      <dgm:spPr/>
    </dgm:pt>
    <dgm:pt modelId="{15D1D53C-6630-4DD8-A4EC-478332A947A3}" type="pres">
      <dgm:prSet presAssocID="{23AE9EC8-3BDA-4912-A2A4-371A46B510D6}" presName="rootConnector" presStyleLbl="node1" presStyleIdx="1" presStyleCnt="6"/>
      <dgm:spPr/>
    </dgm:pt>
    <dgm:pt modelId="{99654821-827F-4C73-89FA-0A12D0A68D5D}" type="pres">
      <dgm:prSet presAssocID="{23AE9EC8-3BDA-4912-A2A4-371A46B510D6}" presName="childShape" presStyleCnt="0"/>
      <dgm:spPr/>
    </dgm:pt>
    <dgm:pt modelId="{72455F4A-C2E1-46A9-9BE4-FCF7778BA354}" type="pres">
      <dgm:prSet presAssocID="{D243E644-2F2A-445F-8979-7D452CE38DB7}" presName="Name13" presStyleLbl="parChTrans1D2" presStyleIdx="1" presStyleCnt="6"/>
      <dgm:spPr/>
    </dgm:pt>
    <dgm:pt modelId="{28759515-615E-45F9-A466-095C0826A863}" type="pres">
      <dgm:prSet presAssocID="{B957AB8B-6B94-46F0-A249-5C77934DC828}" presName="childText" presStyleLbl="bgAcc1" presStyleIdx="1" presStyleCnt="6">
        <dgm:presLayoutVars>
          <dgm:bulletEnabled val="1"/>
        </dgm:presLayoutVars>
      </dgm:prSet>
      <dgm:spPr/>
    </dgm:pt>
    <dgm:pt modelId="{EFB6A0B1-A22F-4F9B-96F2-5FFF27BF7EC3}" type="pres">
      <dgm:prSet presAssocID="{C8B513E9-AE95-4E7C-91F3-AB7925DEC0EB}" presName="root" presStyleCnt="0"/>
      <dgm:spPr/>
    </dgm:pt>
    <dgm:pt modelId="{94B8FF97-121C-485D-AD3E-88021C163CD9}" type="pres">
      <dgm:prSet presAssocID="{C8B513E9-AE95-4E7C-91F3-AB7925DEC0EB}" presName="rootComposite" presStyleCnt="0"/>
      <dgm:spPr/>
    </dgm:pt>
    <dgm:pt modelId="{8BDADD5D-06DE-4D64-AECF-EC13E0F654E4}" type="pres">
      <dgm:prSet presAssocID="{C8B513E9-AE95-4E7C-91F3-AB7925DEC0EB}" presName="rootText" presStyleLbl="node1" presStyleIdx="2" presStyleCnt="6"/>
      <dgm:spPr/>
    </dgm:pt>
    <dgm:pt modelId="{5977A191-1D3F-493D-90F1-3689C98953EC}" type="pres">
      <dgm:prSet presAssocID="{C8B513E9-AE95-4E7C-91F3-AB7925DEC0EB}" presName="rootConnector" presStyleLbl="node1" presStyleIdx="2" presStyleCnt="6"/>
      <dgm:spPr/>
    </dgm:pt>
    <dgm:pt modelId="{3955005F-3634-46C8-8949-190D0DFF8B0F}" type="pres">
      <dgm:prSet presAssocID="{C8B513E9-AE95-4E7C-91F3-AB7925DEC0EB}" presName="childShape" presStyleCnt="0"/>
      <dgm:spPr/>
    </dgm:pt>
    <dgm:pt modelId="{FD8C6671-AD28-4D87-B21B-F3ADB6054EAF}" type="pres">
      <dgm:prSet presAssocID="{E6EAD4BB-8EC6-4EF8-8561-1FA88BDEAA9C}" presName="Name13" presStyleLbl="parChTrans1D2" presStyleIdx="2" presStyleCnt="6"/>
      <dgm:spPr/>
    </dgm:pt>
    <dgm:pt modelId="{EA9F751C-80EC-40D6-9D50-FC84AF4F44FE}" type="pres">
      <dgm:prSet presAssocID="{9994EA5F-C48F-4350-99F9-A72BB1A889FB}" presName="childText" presStyleLbl="bgAcc1" presStyleIdx="2" presStyleCnt="6">
        <dgm:presLayoutVars>
          <dgm:bulletEnabled val="1"/>
        </dgm:presLayoutVars>
      </dgm:prSet>
      <dgm:spPr/>
    </dgm:pt>
    <dgm:pt modelId="{5E11BBD9-4E84-4935-B0C5-D970AFB5410D}" type="pres">
      <dgm:prSet presAssocID="{8A86A1EF-3455-4661-A4F5-C70792B2CB2E}" presName="root" presStyleCnt="0"/>
      <dgm:spPr/>
    </dgm:pt>
    <dgm:pt modelId="{AB897E45-9715-4CC1-B39B-581901772C14}" type="pres">
      <dgm:prSet presAssocID="{8A86A1EF-3455-4661-A4F5-C70792B2CB2E}" presName="rootComposite" presStyleCnt="0"/>
      <dgm:spPr/>
    </dgm:pt>
    <dgm:pt modelId="{D32AEF3B-60FD-4C21-A30C-1616E3882C59}" type="pres">
      <dgm:prSet presAssocID="{8A86A1EF-3455-4661-A4F5-C70792B2CB2E}" presName="rootText" presStyleLbl="node1" presStyleIdx="3" presStyleCnt="6"/>
      <dgm:spPr/>
    </dgm:pt>
    <dgm:pt modelId="{4AF76236-5FB4-4777-A2CE-680598A8BE0A}" type="pres">
      <dgm:prSet presAssocID="{8A86A1EF-3455-4661-A4F5-C70792B2CB2E}" presName="rootConnector" presStyleLbl="node1" presStyleIdx="3" presStyleCnt="6"/>
      <dgm:spPr/>
    </dgm:pt>
    <dgm:pt modelId="{230C9EFE-39AE-426E-BDA1-8451F04172E7}" type="pres">
      <dgm:prSet presAssocID="{8A86A1EF-3455-4661-A4F5-C70792B2CB2E}" presName="childShape" presStyleCnt="0"/>
      <dgm:spPr/>
    </dgm:pt>
    <dgm:pt modelId="{82DB2F56-5465-4946-8C58-A4E6D7125643}" type="pres">
      <dgm:prSet presAssocID="{71E7113F-A0E2-4D7D-90DB-2AFA4AF63442}" presName="Name13" presStyleLbl="parChTrans1D2" presStyleIdx="3" presStyleCnt="6"/>
      <dgm:spPr/>
    </dgm:pt>
    <dgm:pt modelId="{0E65E54C-7061-4984-9BAF-BEDA6443B5EE}" type="pres">
      <dgm:prSet presAssocID="{63A238ED-4721-4CFF-8279-A0911B23130E}" presName="childText" presStyleLbl="bgAcc1" presStyleIdx="3" presStyleCnt="6">
        <dgm:presLayoutVars>
          <dgm:bulletEnabled val="1"/>
        </dgm:presLayoutVars>
      </dgm:prSet>
      <dgm:spPr/>
    </dgm:pt>
    <dgm:pt modelId="{F197A8A8-397F-4F9B-A065-CA14B132AABF}" type="pres">
      <dgm:prSet presAssocID="{4FF3637C-758B-49B3-B290-F2959115B8B4}" presName="root" presStyleCnt="0"/>
      <dgm:spPr/>
    </dgm:pt>
    <dgm:pt modelId="{871B8AC3-E106-4E55-B48B-219E47D30D5C}" type="pres">
      <dgm:prSet presAssocID="{4FF3637C-758B-49B3-B290-F2959115B8B4}" presName="rootComposite" presStyleCnt="0"/>
      <dgm:spPr/>
    </dgm:pt>
    <dgm:pt modelId="{780E5537-D7A3-4BB4-A44F-2DF40576D475}" type="pres">
      <dgm:prSet presAssocID="{4FF3637C-758B-49B3-B290-F2959115B8B4}" presName="rootText" presStyleLbl="node1" presStyleIdx="4" presStyleCnt="6"/>
      <dgm:spPr/>
    </dgm:pt>
    <dgm:pt modelId="{61DAEA2F-90A6-49C6-88E9-2B6FAF6DC327}" type="pres">
      <dgm:prSet presAssocID="{4FF3637C-758B-49B3-B290-F2959115B8B4}" presName="rootConnector" presStyleLbl="node1" presStyleIdx="4" presStyleCnt="6"/>
      <dgm:spPr/>
    </dgm:pt>
    <dgm:pt modelId="{576CA0BD-10A7-4A2D-84F7-FB8E740F366D}" type="pres">
      <dgm:prSet presAssocID="{4FF3637C-758B-49B3-B290-F2959115B8B4}" presName="childShape" presStyleCnt="0"/>
      <dgm:spPr/>
    </dgm:pt>
    <dgm:pt modelId="{2B73BED0-3E79-4C2E-9263-F6C43A4C3981}" type="pres">
      <dgm:prSet presAssocID="{2ED6BE3E-2982-4BEC-B839-95EA2F4F2464}" presName="Name13" presStyleLbl="parChTrans1D2" presStyleIdx="4" presStyleCnt="6"/>
      <dgm:spPr/>
    </dgm:pt>
    <dgm:pt modelId="{71AB2F50-52D3-42A9-AB44-CCC35DAA286B}" type="pres">
      <dgm:prSet presAssocID="{EB108293-35C3-4551-A0F0-600B7D4D3B21}" presName="childText" presStyleLbl="bgAcc1" presStyleIdx="4" presStyleCnt="6">
        <dgm:presLayoutVars>
          <dgm:bulletEnabled val="1"/>
        </dgm:presLayoutVars>
      </dgm:prSet>
      <dgm:spPr/>
    </dgm:pt>
    <dgm:pt modelId="{C424DFD6-1311-4509-B843-BFD4533AADBC}" type="pres">
      <dgm:prSet presAssocID="{3498C1F3-2E70-442C-8015-BAE1D06F0BF2}" presName="root" presStyleCnt="0"/>
      <dgm:spPr/>
    </dgm:pt>
    <dgm:pt modelId="{CDD32C1E-457D-4C96-9C2F-A40B5A5F81C5}" type="pres">
      <dgm:prSet presAssocID="{3498C1F3-2E70-442C-8015-BAE1D06F0BF2}" presName="rootComposite" presStyleCnt="0"/>
      <dgm:spPr/>
    </dgm:pt>
    <dgm:pt modelId="{1243C8F8-AE27-4F45-8498-011E62567D42}" type="pres">
      <dgm:prSet presAssocID="{3498C1F3-2E70-442C-8015-BAE1D06F0BF2}" presName="rootText" presStyleLbl="node1" presStyleIdx="5" presStyleCnt="6"/>
      <dgm:spPr/>
    </dgm:pt>
    <dgm:pt modelId="{E2BF84C3-BFCF-441F-B285-785F41FB0435}" type="pres">
      <dgm:prSet presAssocID="{3498C1F3-2E70-442C-8015-BAE1D06F0BF2}" presName="rootConnector" presStyleLbl="node1" presStyleIdx="5" presStyleCnt="6"/>
      <dgm:spPr/>
    </dgm:pt>
    <dgm:pt modelId="{12F8A8E2-0078-439B-96F4-0D9F6CF3B940}" type="pres">
      <dgm:prSet presAssocID="{3498C1F3-2E70-442C-8015-BAE1D06F0BF2}" presName="childShape" presStyleCnt="0"/>
      <dgm:spPr/>
    </dgm:pt>
    <dgm:pt modelId="{AB3625F9-C413-488E-9B80-DE44E55F1F4B}" type="pres">
      <dgm:prSet presAssocID="{BFC214E6-93BF-44F3-9C0A-838F87781139}" presName="Name13" presStyleLbl="parChTrans1D2" presStyleIdx="5" presStyleCnt="6"/>
      <dgm:spPr/>
    </dgm:pt>
    <dgm:pt modelId="{A9EB1A2B-8201-4AC2-BBFC-C6E9CE977C5F}" type="pres">
      <dgm:prSet presAssocID="{A0211196-3FD8-4C30-82E7-DEF5C9E5EAFC}" presName="childText" presStyleLbl="bgAcc1" presStyleIdx="5" presStyleCnt="6">
        <dgm:presLayoutVars>
          <dgm:bulletEnabled val="1"/>
        </dgm:presLayoutVars>
      </dgm:prSet>
      <dgm:spPr/>
    </dgm:pt>
  </dgm:ptLst>
  <dgm:cxnLst>
    <dgm:cxn modelId="{2D9CD300-5F81-4D6E-AAE2-FF6BD2E3D6E9}" type="presOf" srcId="{3498C1F3-2E70-442C-8015-BAE1D06F0BF2}" destId="{E2BF84C3-BFCF-441F-B285-785F41FB0435}" srcOrd="1" destOrd="0" presId="urn:microsoft.com/office/officeart/2005/8/layout/hierarchy3"/>
    <dgm:cxn modelId="{BF062709-AC96-4DC9-BACB-84AA56658A6E}" srcId="{8A86A1EF-3455-4661-A4F5-C70792B2CB2E}" destId="{63A238ED-4721-4CFF-8279-A0911B23130E}" srcOrd="0" destOrd="0" parTransId="{71E7113F-A0E2-4D7D-90DB-2AFA4AF63442}" sibTransId="{DCB77F51-6BC8-47FC-91C9-7B603F7E1CDD}"/>
    <dgm:cxn modelId="{88745011-9E51-4893-A94F-033FB74CA780}" srcId="{30CD2794-A283-425A-A7BB-5FA2EB08E55B}" destId="{C8B513E9-AE95-4E7C-91F3-AB7925DEC0EB}" srcOrd="2" destOrd="0" parTransId="{5012F919-886D-4C5C-9E16-E8ECD5AF5216}" sibTransId="{E0938718-5197-49D0-B476-57AB9B93F013}"/>
    <dgm:cxn modelId="{9D516B16-0AF8-4B98-AEB4-A2F1F3DA2994}" type="presOf" srcId="{BFC214E6-93BF-44F3-9C0A-838F87781139}" destId="{AB3625F9-C413-488E-9B80-DE44E55F1F4B}" srcOrd="0" destOrd="0" presId="urn:microsoft.com/office/officeart/2005/8/layout/hierarchy3"/>
    <dgm:cxn modelId="{55B9461C-2D4E-4FA6-8C04-74D4CE3E853C}" srcId="{30CD2794-A283-425A-A7BB-5FA2EB08E55B}" destId="{4FF3637C-758B-49B3-B290-F2959115B8B4}" srcOrd="4" destOrd="0" parTransId="{9B6862D1-B6EA-4BD7-82AA-135ED4767148}" sibTransId="{F57FA40A-380F-43C4-ADC1-4AE12F8D3417}"/>
    <dgm:cxn modelId="{6938721F-D264-4170-AA09-60E07E550C54}" type="presOf" srcId="{8A86A1EF-3455-4661-A4F5-C70792B2CB2E}" destId="{4AF76236-5FB4-4777-A2CE-680598A8BE0A}" srcOrd="1" destOrd="0" presId="urn:microsoft.com/office/officeart/2005/8/layout/hierarchy3"/>
    <dgm:cxn modelId="{C87DF120-8C5B-4D74-A34C-80F31DC18811}" type="presOf" srcId="{8A86A1EF-3455-4661-A4F5-C70792B2CB2E}" destId="{D32AEF3B-60FD-4C21-A30C-1616E3882C59}" srcOrd="0" destOrd="0" presId="urn:microsoft.com/office/officeart/2005/8/layout/hierarchy3"/>
    <dgm:cxn modelId="{65273927-2977-44A6-BA91-5BC5ABE38CC4}" type="presOf" srcId="{23AE9EC8-3BDA-4912-A2A4-371A46B510D6}" destId="{15D1D53C-6630-4DD8-A4EC-478332A947A3}" srcOrd="1" destOrd="0" presId="urn:microsoft.com/office/officeart/2005/8/layout/hierarchy3"/>
    <dgm:cxn modelId="{BDB3C529-3F96-4F23-8AD7-AA8A71BAF6F4}" type="presOf" srcId="{B957AB8B-6B94-46F0-A249-5C77934DC828}" destId="{28759515-615E-45F9-A466-095C0826A863}" srcOrd="0" destOrd="0" presId="urn:microsoft.com/office/officeart/2005/8/layout/hierarchy3"/>
    <dgm:cxn modelId="{3023A52E-4ABE-4347-9899-54DCD8EBFF05}" type="presOf" srcId="{4FF3637C-758B-49B3-B290-F2959115B8B4}" destId="{61DAEA2F-90A6-49C6-88E9-2B6FAF6DC327}" srcOrd="1" destOrd="0" presId="urn:microsoft.com/office/officeart/2005/8/layout/hierarchy3"/>
    <dgm:cxn modelId="{9F3A6A45-C79F-464B-A5AB-FC27F6BF179A}" type="presOf" srcId="{9994EA5F-C48F-4350-99F9-A72BB1A889FB}" destId="{EA9F751C-80EC-40D6-9D50-FC84AF4F44FE}" srcOrd="0" destOrd="0" presId="urn:microsoft.com/office/officeart/2005/8/layout/hierarchy3"/>
    <dgm:cxn modelId="{54B30A4C-B887-44D0-8D73-3E636499C64C}" type="presOf" srcId="{71E7113F-A0E2-4D7D-90DB-2AFA4AF63442}" destId="{82DB2F56-5465-4946-8C58-A4E6D7125643}" srcOrd="0" destOrd="0" presId="urn:microsoft.com/office/officeart/2005/8/layout/hierarchy3"/>
    <dgm:cxn modelId="{E67C2050-E718-4AD5-A6BD-D2E87FFF8800}" type="presOf" srcId="{C8B513E9-AE95-4E7C-91F3-AB7925DEC0EB}" destId="{5977A191-1D3F-493D-90F1-3689C98953EC}" srcOrd="1" destOrd="0" presId="urn:microsoft.com/office/officeart/2005/8/layout/hierarchy3"/>
    <dgm:cxn modelId="{6D699070-5D59-4F4D-AF74-62590C453BED}" srcId="{30CD2794-A283-425A-A7BB-5FA2EB08E55B}" destId="{4ACD733D-3727-4A42-8312-F77722ED3D67}" srcOrd="0" destOrd="0" parTransId="{38170684-AED9-490D-B563-25893A9822CA}" sibTransId="{2E342B59-B5FC-4746-96D8-095EA821D3BC}"/>
    <dgm:cxn modelId="{BAD61578-7EBB-4ECC-8001-CDA4CFA75BE5}" srcId="{4ACD733D-3727-4A42-8312-F77722ED3D67}" destId="{9B593B98-4593-48F9-8FBB-A20076D70C48}" srcOrd="0" destOrd="0" parTransId="{B277A583-1AF0-4EF3-B1F4-3B8D30157BE7}" sibTransId="{8C415E78-7C4D-4B69-A48D-4A380724C883}"/>
    <dgm:cxn modelId="{3351987B-F16F-4901-AB58-BB4AF3B72F1E}" type="presOf" srcId="{30CD2794-A283-425A-A7BB-5FA2EB08E55B}" destId="{05F6F992-7541-4B29-9900-8D5BA491025E}" srcOrd="0" destOrd="0" presId="urn:microsoft.com/office/officeart/2005/8/layout/hierarchy3"/>
    <dgm:cxn modelId="{F6A2447E-73F9-4CF9-AD2C-6964B033E98F}" srcId="{C8B513E9-AE95-4E7C-91F3-AB7925DEC0EB}" destId="{9994EA5F-C48F-4350-99F9-A72BB1A889FB}" srcOrd="0" destOrd="0" parTransId="{E6EAD4BB-8EC6-4EF8-8561-1FA88BDEAA9C}" sibTransId="{2856E801-EA24-4BE9-8F78-06E95E92CBFB}"/>
    <dgm:cxn modelId="{697AA780-202A-4D83-97E7-668DCFB8BA98}" srcId="{30CD2794-A283-425A-A7BB-5FA2EB08E55B}" destId="{8A86A1EF-3455-4661-A4F5-C70792B2CB2E}" srcOrd="3" destOrd="0" parTransId="{0A0E49F3-5642-4984-86AF-146A634D4913}" sibTransId="{6C431336-272C-4064-8B2E-A66D76F74049}"/>
    <dgm:cxn modelId="{C7B95481-F194-4089-8E38-76D13F997762}" srcId="{3498C1F3-2E70-442C-8015-BAE1D06F0BF2}" destId="{A0211196-3FD8-4C30-82E7-DEF5C9E5EAFC}" srcOrd="0" destOrd="0" parTransId="{BFC214E6-93BF-44F3-9C0A-838F87781139}" sibTransId="{420C363E-55A1-42F3-95EE-78C120258CB9}"/>
    <dgm:cxn modelId="{50683D88-B7DF-4AF1-9B8B-F0372026265B}" type="presOf" srcId="{3498C1F3-2E70-442C-8015-BAE1D06F0BF2}" destId="{1243C8F8-AE27-4F45-8498-011E62567D42}" srcOrd="0" destOrd="0" presId="urn:microsoft.com/office/officeart/2005/8/layout/hierarchy3"/>
    <dgm:cxn modelId="{CEA11089-27FF-4E53-BAE2-FC41380A70B3}" type="presOf" srcId="{2ED6BE3E-2982-4BEC-B839-95EA2F4F2464}" destId="{2B73BED0-3E79-4C2E-9263-F6C43A4C3981}" srcOrd="0" destOrd="0" presId="urn:microsoft.com/office/officeart/2005/8/layout/hierarchy3"/>
    <dgm:cxn modelId="{5CA3BE89-5F23-4E07-9A21-71ADC8486A1C}" type="presOf" srcId="{C8B513E9-AE95-4E7C-91F3-AB7925DEC0EB}" destId="{8BDADD5D-06DE-4D64-AECF-EC13E0F654E4}" srcOrd="0" destOrd="0" presId="urn:microsoft.com/office/officeart/2005/8/layout/hierarchy3"/>
    <dgm:cxn modelId="{B29EB48E-4ED8-42FA-A483-EACE4F395145}" srcId="{30CD2794-A283-425A-A7BB-5FA2EB08E55B}" destId="{23AE9EC8-3BDA-4912-A2A4-371A46B510D6}" srcOrd="1" destOrd="0" parTransId="{BE24D038-582B-40E6-803D-ED1FF8D4B606}" sibTransId="{0222400E-E4A2-403C-9A42-C68466CD05A1}"/>
    <dgm:cxn modelId="{2CB87E99-13B3-4889-9B3C-C59DD2717D4F}" type="presOf" srcId="{D243E644-2F2A-445F-8979-7D452CE38DB7}" destId="{72455F4A-C2E1-46A9-9BE4-FCF7778BA354}" srcOrd="0" destOrd="0" presId="urn:microsoft.com/office/officeart/2005/8/layout/hierarchy3"/>
    <dgm:cxn modelId="{E2818BA3-3613-4CE2-9637-2F13D1B8870E}" srcId="{30CD2794-A283-425A-A7BB-5FA2EB08E55B}" destId="{3498C1F3-2E70-442C-8015-BAE1D06F0BF2}" srcOrd="5" destOrd="0" parTransId="{A9430F71-BF10-474A-8486-6D082631CEBC}" sibTransId="{D4FD933F-CDEA-4FCA-8B45-1FA472EF35D2}"/>
    <dgm:cxn modelId="{8F2FA2AB-022F-4BE1-B8D6-804A8871B47D}" type="presOf" srcId="{A0211196-3FD8-4C30-82E7-DEF5C9E5EAFC}" destId="{A9EB1A2B-8201-4AC2-BBFC-C6E9CE977C5F}" srcOrd="0" destOrd="0" presId="urn:microsoft.com/office/officeart/2005/8/layout/hierarchy3"/>
    <dgm:cxn modelId="{BAE5DCBA-1C12-4055-A01D-C7D57811876E}" type="presOf" srcId="{4ACD733D-3727-4A42-8312-F77722ED3D67}" destId="{6CA94916-810F-4F3E-B3FB-C88CB77418B6}" srcOrd="1" destOrd="0" presId="urn:microsoft.com/office/officeart/2005/8/layout/hierarchy3"/>
    <dgm:cxn modelId="{0A0F5FC0-C53F-492E-9E77-45BE5410CAFF}" type="presOf" srcId="{B277A583-1AF0-4EF3-B1F4-3B8D30157BE7}" destId="{4DFD3FFF-A625-4CE1-9326-D3752DAA8CCE}" srcOrd="0" destOrd="0" presId="urn:microsoft.com/office/officeart/2005/8/layout/hierarchy3"/>
    <dgm:cxn modelId="{376793C0-1568-43F4-A288-D0FEB78896A9}" srcId="{23AE9EC8-3BDA-4912-A2A4-371A46B510D6}" destId="{B957AB8B-6B94-46F0-A249-5C77934DC828}" srcOrd="0" destOrd="0" parTransId="{D243E644-2F2A-445F-8979-7D452CE38DB7}" sibTransId="{F98A74EA-315A-4A7B-9D45-25B8F425DFCD}"/>
    <dgm:cxn modelId="{C8C608CD-8EEE-4E72-BFDD-771AEC778678}" type="presOf" srcId="{E6EAD4BB-8EC6-4EF8-8561-1FA88BDEAA9C}" destId="{FD8C6671-AD28-4D87-B21B-F3ADB6054EAF}" srcOrd="0" destOrd="0" presId="urn:microsoft.com/office/officeart/2005/8/layout/hierarchy3"/>
    <dgm:cxn modelId="{3CA6CCD4-6C66-41EA-B172-F91097DCC6C6}" type="presOf" srcId="{63A238ED-4721-4CFF-8279-A0911B23130E}" destId="{0E65E54C-7061-4984-9BAF-BEDA6443B5EE}" srcOrd="0" destOrd="0" presId="urn:microsoft.com/office/officeart/2005/8/layout/hierarchy3"/>
    <dgm:cxn modelId="{203D03DB-AC9C-4375-9A5A-5AAC03C57BCD}" type="presOf" srcId="{EB108293-35C3-4551-A0F0-600B7D4D3B21}" destId="{71AB2F50-52D3-42A9-AB44-CCC35DAA286B}" srcOrd="0" destOrd="0" presId="urn:microsoft.com/office/officeart/2005/8/layout/hierarchy3"/>
    <dgm:cxn modelId="{169F9FDC-A46A-4FB7-B82F-A668EEE8753D}" type="presOf" srcId="{4FF3637C-758B-49B3-B290-F2959115B8B4}" destId="{780E5537-D7A3-4BB4-A44F-2DF40576D475}" srcOrd="0" destOrd="0" presId="urn:microsoft.com/office/officeart/2005/8/layout/hierarchy3"/>
    <dgm:cxn modelId="{03FDBBDC-E20F-4FA7-BE93-5EC570A44C35}" type="presOf" srcId="{23AE9EC8-3BDA-4912-A2A4-371A46B510D6}" destId="{1C96282A-671C-4979-9317-C46ECF8D6BDA}" srcOrd="0" destOrd="0" presId="urn:microsoft.com/office/officeart/2005/8/layout/hierarchy3"/>
    <dgm:cxn modelId="{960F5CE7-55A9-421A-B0F6-E49F7C689784}" type="presOf" srcId="{9B593B98-4593-48F9-8FBB-A20076D70C48}" destId="{F1D54A41-1817-44F3-BA04-1637E1E2E172}" srcOrd="0" destOrd="0" presId="urn:microsoft.com/office/officeart/2005/8/layout/hierarchy3"/>
    <dgm:cxn modelId="{BE6DA8E9-F8FE-41FB-A376-09F22ACDDC69}" type="presOf" srcId="{4ACD733D-3727-4A42-8312-F77722ED3D67}" destId="{4396C234-F5D6-41B3-8188-4B8A811C3FB7}" srcOrd="0" destOrd="0" presId="urn:microsoft.com/office/officeart/2005/8/layout/hierarchy3"/>
    <dgm:cxn modelId="{B7BA44FF-3D3F-435F-B8E5-BCBFC47E73E1}" srcId="{4FF3637C-758B-49B3-B290-F2959115B8B4}" destId="{EB108293-35C3-4551-A0F0-600B7D4D3B21}" srcOrd="0" destOrd="0" parTransId="{2ED6BE3E-2982-4BEC-B839-95EA2F4F2464}" sibTransId="{58FAB2C8-2B7B-47C2-A0AD-1A50C4F5103F}"/>
    <dgm:cxn modelId="{EB0A59C0-0A16-4C92-A10B-67C05A635D24}" type="presParOf" srcId="{05F6F992-7541-4B29-9900-8D5BA491025E}" destId="{02B8A38D-C116-42DD-B76A-F86B4B63B791}" srcOrd="0" destOrd="0" presId="urn:microsoft.com/office/officeart/2005/8/layout/hierarchy3"/>
    <dgm:cxn modelId="{5E5CE914-F093-4553-A284-FEBA980486F7}" type="presParOf" srcId="{02B8A38D-C116-42DD-B76A-F86B4B63B791}" destId="{BAB1124A-2748-442E-898F-D113F673558A}" srcOrd="0" destOrd="0" presId="urn:microsoft.com/office/officeart/2005/8/layout/hierarchy3"/>
    <dgm:cxn modelId="{44C09101-CD1F-4E51-A163-11D5EEC6827B}" type="presParOf" srcId="{BAB1124A-2748-442E-898F-D113F673558A}" destId="{4396C234-F5D6-41B3-8188-4B8A811C3FB7}" srcOrd="0" destOrd="0" presId="urn:microsoft.com/office/officeart/2005/8/layout/hierarchy3"/>
    <dgm:cxn modelId="{4EB0773E-9B0D-4448-A638-6465A95D9F64}" type="presParOf" srcId="{BAB1124A-2748-442E-898F-D113F673558A}" destId="{6CA94916-810F-4F3E-B3FB-C88CB77418B6}" srcOrd="1" destOrd="0" presId="urn:microsoft.com/office/officeart/2005/8/layout/hierarchy3"/>
    <dgm:cxn modelId="{D4CC611A-207E-4D46-8B1D-869E667ACACA}" type="presParOf" srcId="{02B8A38D-C116-42DD-B76A-F86B4B63B791}" destId="{66417990-372B-4379-9FA4-4A63ECE757C6}" srcOrd="1" destOrd="0" presId="urn:microsoft.com/office/officeart/2005/8/layout/hierarchy3"/>
    <dgm:cxn modelId="{80728399-0846-4215-8987-33FD74DF4CC6}" type="presParOf" srcId="{66417990-372B-4379-9FA4-4A63ECE757C6}" destId="{4DFD3FFF-A625-4CE1-9326-D3752DAA8CCE}" srcOrd="0" destOrd="0" presId="urn:microsoft.com/office/officeart/2005/8/layout/hierarchy3"/>
    <dgm:cxn modelId="{42A5826E-D0D6-4A23-83BE-992C66D4B055}" type="presParOf" srcId="{66417990-372B-4379-9FA4-4A63ECE757C6}" destId="{F1D54A41-1817-44F3-BA04-1637E1E2E172}" srcOrd="1" destOrd="0" presId="urn:microsoft.com/office/officeart/2005/8/layout/hierarchy3"/>
    <dgm:cxn modelId="{B6ACEB00-0466-43BB-9C18-0871BA544C46}" type="presParOf" srcId="{05F6F992-7541-4B29-9900-8D5BA491025E}" destId="{EF1B52F8-B96A-4DD7-9EB6-D296CDDD57CD}" srcOrd="1" destOrd="0" presId="urn:microsoft.com/office/officeart/2005/8/layout/hierarchy3"/>
    <dgm:cxn modelId="{21205514-FCBE-4839-BC54-09BF01C12037}" type="presParOf" srcId="{EF1B52F8-B96A-4DD7-9EB6-D296CDDD57CD}" destId="{B9F62D55-04D4-4FB8-932F-80F7D93C6965}" srcOrd="0" destOrd="0" presId="urn:microsoft.com/office/officeart/2005/8/layout/hierarchy3"/>
    <dgm:cxn modelId="{D50F4AC6-6477-421C-9AC6-D5FFE7DD0102}" type="presParOf" srcId="{B9F62D55-04D4-4FB8-932F-80F7D93C6965}" destId="{1C96282A-671C-4979-9317-C46ECF8D6BDA}" srcOrd="0" destOrd="0" presId="urn:microsoft.com/office/officeart/2005/8/layout/hierarchy3"/>
    <dgm:cxn modelId="{F2541BC5-517D-4D87-854B-8FB5F87D844C}" type="presParOf" srcId="{B9F62D55-04D4-4FB8-932F-80F7D93C6965}" destId="{15D1D53C-6630-4DD8-A4EC-478332A947A3}" srcOrd="1" destOrd="0" presId="urn:microsoft.com/office/officeart/2005/8/layout/hierarchy3"/>
    <dgm:cxn modelId="{6647C6D1-DFA9-462F-92C8-7697ABB21126}" type="presParOf" srcId="{EF1B52F8-B96A-4DD7-9EB6-D296CDDD57CD}" destId="{99654821-827F-4C73-89FA-0A12D0A68D5D}" srcOrd="1" destOrd="0" presId="urn:microsoft.com/office/officeart/2005/8/layout/hierarchy3"/>
    <dgm:cxn modelId="{FDD44625-EB3F-4DCC-BC20-C2592F59C60C}" type="presParOf" srcId="{99654821-827F-4C73-89FA-0A12D0A68D5D}" destId="{72455F4A-C2E1-46A9-9BE4-FCF7778BA354}" srcOrd="0" destOrd="0" presId="urn:microsoft.com/office/officeart/2005/8/layout/hierarchy3"/>
    <dgm:cxn modelId="{E83233E4-B729-4E00-A797-B777671F5A8B}" type="presParOf" srcId="{99654821-827F-4C73-89FA-0A12D0A68D5D}" destId="{28759515-615E-45F9-A466-095C0826A863}" srcOrd="1" destOrd="0" presId="urn:microsoft.com/office/officeart/2005/8/layout/hierarchy3"/>
    <dgm:cxn modelId="{F711CD12-862F-4A65-A296-2A8634D41C25}" type="presParOf" srcId="{05F6F992-7541-4B29-9900-8D5BA491025E}" destId="{EFB6A0B1-A22F-4F9B-96F2-5FFF27BF7EC3}" srcOrd="2" destOrd="0" presId="urn:microsoft.com/office/officeart/2005/8/layout/hierarchy3"/>
    <dgm:cxn modelId="{79BE5D42-8C02-4670-B6DB-EA97C794BB4C}" type="presParOf" srcId="{EFB6A0B1-A22F-4F9B-96F2-5FFF27BF7EC3}" destId="{94B8FF97-121C-485D-AD3E-88021C163CD9}" srcOrd="0" destOrd="0" presId="urn:microsoft.com/office/officeart/2005/8/layout/hierarchy3"/>
    <dgm:cxn modelId="{DE314B7B-66F8-4C5F-83EF-F7F96978B835}" type="presParOf" srcId="{94B8FF97-121C-485D-AD3E-88021C163CD9}" destId="{8BDADD5D-06DE-4D64-AECF-EC13E0F654E4}" srcOrd="0" destOrd="0" presId="urn:microsoft.com/office/officeart/2005/8/layout/hierarchy3"/>
    <dgm:cxn modelId="{86CC2ACA-EEE7-4BB9-9DE6-93EA77245B63}" type="presParOf" srcId="{94B8FF97-121C-485D-AD3E-88021C163CD9}" destId="{5977A191-1D3F-493D-90F1-3689C98953EC}" srcOrd="1" destOrd="0" presId="urn:microsoft.com/office/officeart/2005/8/layout/hierarchy3"/>
    <dgm:cxn modelId="{8BE49476-513A-493E-A4A4-733DF12138C1}" type="presParOf" srcId="{EFB6A0B1-A22F-4F9B-96F2-5FFF27BF7EC3}" destId="{3955005F-3634-46C8-8949-190D0DFF8B0F}" srcOrd="1" destOrd="0" presId="urn:microsoft.com/office/officeart/2005/8/layout/hierarchy3"/>
    <dgm:cxn modelId="{79F68D39-7ABB-4D3B-A9A6-237E433E1CB8}" type="presParOf" srcId="{3955005F-3634-46C8-8949-190D0DFF8B0F}" destId="{FD8C6671-AD28-4D87-B21B-F3ADB6054EAF}" srcOrd="0" destOrd="0" presId="urn:microsoft.com/office/officeart/2005/8/layout/hierarchy3"/>
    <dgm:cxn modelId="{4CCE776A-FD59-4580-8F99-26CEAC6A7A0A}" type="presParOf" srcId="{3955005F-3634-46C8-8949-190D0DFF8B0F}" destId="{EA9F751C-80EC-40D6-9D50-FC84AF4F44FE}" srcOrd="1" destOrd="0" presId="urn:microsoft.com/office/officeart/2005/8/layout/hierarchy3"/>
    <dgm:cxn modelId="{FFC8A9B7-70DA-4A18-8953-11C5F8795BFB}" type="presParOf" srcId="{05F6F992-7541-4B29-9900-8D5BA491025E}" destId="{5E11BBD9-4E84-4935-B0C5-D970AFB5410D}" srcOrd="3" destOrd="0" presId="urn:microsoft.com/office/officeart/2005/8/layout/hierarchy3"/>
    <dgm:cxn modelId="{6B8710CF-73D4-4966-AF9D-B5003DF4C3A2}" type="presParOf" srcId="{5E11BBD9-4E84-4935-B0C5-D970AFB5410D}" destId="{AB897E45-9715-4CC1-B39B-581901772C14}" srcOrd="0" destOrd="0" presId="urn:microsoft.com/office/officeart/2005/8/layout/hierarchy3"/>
    <dgm:cxn modelId="{F382794E-44A0-4A0C-B428-507941E0B006}" type="presParOf" srcId="{AB897E45-9715-4CC1-B39B-581901772C14}" destId="{D32AEF3B-60FD-4C21-A30C-1616E3882C59}" srcOrd="0" destOrd="0" presId="urn:microsoft.com/office/officeart/2005/8/layout/hierarchy3"/>
    <dgm:cxn modelId="{0485CC9A-2D50-4FBC-A3C7-5294D398F85E}" type="presParOf" srcId="{AB897E45-9715-4CC1-B39B-581901772C14}" destId="{4AF76236-5FB4-4777-A2CE-680598A8BE0A}" srcOrd="1" destOrd="0" presId="urn:microsoft.com/office/officeart/2005/8/layout/hierarchy3"/>
    <dgm:cxn modelId="{BBCED407-00E6-4403-8CF0-399C5176CBB6}" type="presParOf" srcId="{5E11BBD9-4E84-4935-B0C5-D970AFB5410D}" destId="{230C9EFE-39AE-426E-BDA1-8451F04172E7}" srcOrd="1" destOrd="0" presId="urn:microsoft.com/office/officeart/2005/8/layout/hierarchy3"/>
    <dgm:cxn modelId="{EAC6682F-4F8B-4C86-B9AF-A0904E3FEBFE}" type="presParOf" srcId="{230C9EFE-39AE-426E-BDA1-8451F04172E7}" destId="{82DB2F56-5465-4946-8C58-A4E6D7125643}" srcOrd="0" destOrd="0" presId="urn:microsoft.com/office/officeart/2005/8/layout/hierarchy3"/>
    <dgm:cxn modelId="{47290483-21DF-4367-B31F-3449EAE60F3B}" type="presParOf" srcId="{230C9EFE-39AE-426E-BDA1-8451F04172E7}" destId="{0E65E54C-7061-4984-9BAF-BEDA6443B5EE}" srcOrd="1" destOrd="0" presId="urn:microsoft.com/office/officeart/2005/8/layout/hierarchy3"/>
    <dgm:cxn modelId="{F521DD64-64A7-4240-B521-2668D8C99C7C}" type="presParOf" srcId="{05F6F992-7541-4B29-9900-8D5BA491025E}" destId="{F197A8A8-397F-4F9B-A065-CA14B132AABF}" srcOrd="4" destOrd="0" presId="urn:microsoft.com/office/officeart/2005/8/layout/hierarchy3"/>
    <dgm:cxn modelId="{41BB71F9-623B-40B3-BBE5-7E9BF5E05448}" type="presParOf" srcId="{F197A8A8-397F-4F9B-A065-CA14B132AABF}" destId="{871B8AC3-E106-4E55-B48B-219E47D30D5C}" srcOrd="0" destOrd="0" presId="urn:microsoft.com/office/officeart/2005/8/layout/hierarchy3"/>
    <dgm:cxn modelId="{C68276E0-CE0E-40E1-A0F5-0F2DCD6DCFE7}" type="presParOf" srcId="{871B8AC3-E106-4E55-B48B-219E47D30D5C}" destId="{780E5537-D7A3-4BB4-A44F-2DF40576D475}" srcOrd="0" destOrd="0" presId="urn:microsoft.com/office/officeart/2005/8/layout/hierarchy3"/>
    <dgm:cxn modelId="{27D94034-F136-42C0-BB74-3A3316F64993}" type="presParOf" srcId="{871B8AC3-E106-4E55-B48B-219E47D30D5C}" destId="{61DAEA2F-90A6-49C6-88E9-2B6FAF6DC327}" srcOrd="1" destOrd="0" presId="urn:microsoft.com/office/officeart/2005/8/layout/hierarchy3"/>
    <dgm:cxn modelId="{FB5F319C-836A-4011-8AC7-BF684EF3D5C7}" type="presParOf" srcId="{F197A8A8-397F-4F9B-A065-CA14B132AABF}" destId="{576CA0BD-10A7-4A2D-84F7-FB8E740F366D}" srcOrd="1" destOrd="0" presId="urn:microsoft.com/office/officeart/2005/8/layout/hierarchy3"/>
    <dgm:cxn modelId="{0F9F3E72-0A62-4FF4-B862-CBEC5DC79C69}" type="presParOf" srcId="{576CA0BD-10A7-4A2D-84F7-FB8E740F366D}" destId="{2B73BED0-3E79-4C2E-9263-F6C43A4C3981}" srcOrd="0" destOrd="0" presId="urn:microsoft.com/office/officeart/2005/8/layout/hierarchy3"/>
    <dgm:cxn modelId="{EF54FCAD-D424-4ECC-838F-780B25F750B0}" type="presParOf" srcId="{576CA0BD-10A7-4A2D-84F7-FB8E740F366D}" destId="{71AB2F50-52D3-42A9-AB44-CCC35DAA286B}" srcOrd="1" destOrd="0" presId="urn:microsoft.com/office/officeart/2005/8/layout/hierarchy3"/>
    <dgm:cxn modelId="{464C463E-AAB0-4F0C-9E37-95368D0AE214}" type="presParOf" srcId="{05F6F992-7541-4B29-9900-8D5BA491025E}" destId="{C424DFD6-1311-4509-B843-BFD4533AADBC}" srcOrd="5" destOrd="0" presId="urn:microsoft.com/office/officeart/2005/8/layout/hierarchy3"/>
    <dgm:cxn modelId="{08B122C0-579A-4891-8FF6-35065DE30B89}" type="presParOf" srcId="{C424DFD6-1311-4509-B843-BFD4533AADBC}" destId="{CDD32C1E-457D-4C96-9C2F-A40B5A5F81C5}" srcOrd="0" destOrd="0" presId="urn:microsoft.com/office/officeart/2005/8/layout/hierarchy3"/>
    <dgm:cxn modelId="{495B0928-6386-41BD-A97A-BD5D4F0C3928}" type="presParOf" srcId="{CDD32C1E-457D-4C96-9C2F-A40B5A5F81C5}" destId="{1243C8F8-AE27-4F45-8498-011E62567D42}" srcOrd="0" destOrd="0" presId="urn:microsoft.com/office/officeart/2005/8/layout/hierarchy3"/>
    <dgm:cxn modelId="{F72BBC95-B596-4604-BA28-54ECA56E645B}" type="presParOf" srcId="{CDD32C1E-457D-4C96-9C2F-A40B5A5F81C5}" destId="{E2BF84C3-BFCF-441F-B285-785F41FB0435}" srcOrd="1" destOrd="0" presId="urn:microsoft.com/office/officeart/2005/8/layout/hierarchy3"/>
    <dgm:cxn modelId="{05B617E9-B8EB-42EF-81B5-21C93456238B}" type="presParOf" srcId="{C424DFD6-1311-4509-B843-BFD4533AADBC}" destId="{12F8A8E2-0078-439B-96F4-0D9F6CF3B940}" srcOrd="1" destOrd="0" presId="urn:microsoft.com/office/officeart/2005/8/layout/hierarchy3"/>
    <dgm:cxn modelId="{524513EF-3308-4752-AF82-12645DAE4991}" type="presParOf" srcId="{12F8A8E2-0078-439B-96F4-0D9F6CF3B940}" destId="{AB3625F9-C413-488E-9B80-DE44E55F1F4B}" srcOrd="0" destOrd="0" presId="urn:microsoft.com/office/officeart/2005/8/layout/hierarchy3"/>
    <dgm:cxn modelId="{8A077B12-AA4A-4A43-869A-6B4F51F44B73}" type="presParOf" srcId="{12F8A8E2-0078-439B-96F4-0D9F6CF3B940}" destId="{A9EB1A2B-8201-4AC2-BBFC-C6E9CE977C5F}"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CD2794-A283-425A-A7BB-5FA2EB08E55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ACD733D-3727-4A42-8312-F77722ED3D67}">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Precipitation</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38170684-AED9-490D-B563-25893A9822CA}" type="parTrans" cxnId="{6D699070-5D59-4F4D-AF74-62590C453BED}">
      <dgm:prSet/>
      <dgm:spPr/>
      <dgm:t>
        <a:bodyPr/>
        <a:lstStyle/>
        <a:p>
          <a:endParaRPr lang="en-US"/>
        </a:p>
      </dgm:t>
    </dgm:pt>
    <dgm:pt modelId="{2E342B59-B5FC-4746-96D8-095EA821D3BC}" type="sibTrans" cxnId="{6D699070-5D59-4F4D-AF74-62590C453BED}">
      <dgm:prSet/>
      <dgm:spPr/>
      <dgm:t>
        <a:bodyPr/>
        <a:lstStyle/>
        <a:p>
          <a:endParaRPr lang="en-US"/>
        </a:p>
      </dgm:t>
    </dgm:pt>
    <dgm:pt modelId="{9B593B98-4593-48F9-8FBB-A20076D70C48}">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0.154 inches</a:t>
          </a:r>
        </a:p>
      </dgm:t>
    </dgm:pt>
    <dgm:pt modelId="{B277A583-1AF0-4EF3-B1F4-3B8D30157BE7}" type="parTrans" cxnId="{BAD61578-7EBB-4ECC-8001-CDA4CFA75BE5}">
      <dgm:prSet/>
      <dgm:spPr/>
      <dgm:t>
        <a:bodyPr/>
        <a:lstStyle/>
        <a:p>
          <a:endParaRPr lang="en-US"/>
        </a:p>
      </dgm:t>
    </dgm:pt>
    <dgm:pt modelId="{8C415E78-7C4D-4B69-A48D-4A380724C883}" type="sibTrans" cxnId="{BAD61578-7EBB-4ECC-8001-CDA4CFA75BE5}">
      <dgm:prSet/>
      <dgm:spPr/>
      <dgm:t>
        <a:bodyPr/>
        <a:lstStyle/>
        <a:p>
          <a:endParaRPr lang="en-US"/>
        </a:p>
      </dgm:t>
    </dgm:pt>
    <dgm:pt modelId="{C8B513E9-AE95-4E7C-91F3-AB7925DEC0EB}">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Maximum Temperature</a:t>
          </a:r>
        </a:p>
      </dgm:t>
    </dgm:pt>
    <dgm:pt modelId="{5012F919-886D-4C5C-9E16-E8ECD5AF5216}" type="parTrans" cxnId="{88745011-9E51-4893-A94F-033FB74CA780}">
      <dgm:prSet/>
      <dgm:spPr/>
      <dgm:t>
        <a:bodyPr/>
        <a:lstStyle/>
        <a:p>
          <a:endParaRPr lang="en-US"/>
        </a:p>
      </dgm:t>
    </dgm:pt>
    <dgm:pt modelId="{E0938718-5197-49D0-B476-57AB9B93F013}" type="sibTrans" cxnId="{88745011-9E51-4893-A94F-033FB74CA780}">
      <dgm:prSet/>
      <dgm:spPr/>
      <dgm:t>
        <a:bodyPr/>
        <a:lstStyle/>
        <a:p>
          <a:endParaRPr lang="en-US"/>
        </a:p>
      </dgm:t>
    </dgm:pt>
    <dgm:pt modelId="{8A86A1EF-3455-4661-A4F5-C70792B2CB2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Minimum Temperature</a:t>
          </a:r>
        </a:p>
      </dgm:t>
    </dgm:pt>
    <dgm:pt modelId="{0A0E49F3-5642-4984-86AF-146A634D4913}" type="parTrans" cxnId="{697AA780-202A-4D83-97E7-668DCFB8BA98}">
      <dgm:prSet/>
      <dgm:spPr/>
      <dgm:t>
        <a:bodyPr/>
        <a:lstStyle/>
        <a:p>
          <a:endParaRPr lang="en-US"/>
        </a:p>
      </dgm:t>
    </dgm:pt>
    <dgm:pt modelId="{6C431336-272C-4064-8B2E-A66D76F74049}" type="sibTrans" cxnId="{697AA780-202A-4D83-97E7-668DCFB8BA98}">
      <dgm:prSet/>
      <dgm:spPr/>
      <dgm:t>
        <a:bodyPr/>
        <a:lstStyle/>
        <a:p>
          <a:endParaRPr lang="en-US"/>
        </a:p>
      </dgm:t>
    </dgm:pt>
    <dgm:pt modelId="{4FF3637C-758B-49B3-B290-F2959115B8B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Wind Speed</a:t>
          </a:r>
        </a:p>
      </dgm:t>
    </dgm:pt>
    <dgm:pt modelId="{9B6862D1-B6EA-4BD7-82AA-135ED4767148}" type="parTrans" cxnId="{55B9461C-2D4E-4FA6-8C04-74D4CE3E853C}">
      <dgm:prSet/>
      <dgm:spPr/>
      <dgm:t>
        <a:bodyPr/>
        <a:lstStyle/>
        <a:p>
          <a:endParaRPr lang="en-US"/>
        </a:p>
      </dgm:t>
    </dgm:pt>
    <dgm:pt modelId="{F57FA40A-380F-43C4-ADC1-4AE12F8D3417}" type="sibTrans" cxnId="{55B9461C-2D4E-4FA6-8C04-74D4CE3E853C}">
      <dgm:prSet/>
      <dgm:spPr/>
      <dgm:t>
        <a:bodyPr/>
        <a:lstStyle/>
        <a:p>
          <a:endParaRPr lang="en-US"/>
        </a:p>
      </dgm:t>
    </dgm:pt>
    <dgm:pt modelId="{3498C1F3-2E70-442C-8015-BAE1D06F0BF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Temperature</a:t>
          </a:r>
        </a:p>
      </dgm:t>
    </dgm:pt>
    <dgm:pt modelId="{A9430F71-BF10-474A-8486-6D082631CEBC}" type="parTrans" cxnId="{E2818BA3-3613-4CE2-9637-2F13D1B8870E}">
      <dgm:prSet/>
      <dgm:spPr/>
      <dgm:t>
        <a:bodyPr/>
        <a:lstStyle/>
        <a:p>
          <a:endParaRPr lang="en-US"/>
        </a:p>
      </dgm:t>
    </dgm:pt>
    <dgm:pt modelId="{D4FD933F-CDEA-4FCA-8B45-1FA472EF35D2}" type="sibTrans" cxnId="{E2818BA3-3613-4CE2-9637-2F13D1B8870E}">
      <dgm:prSet/>
      <dgm:spPr/>
      <dgm:t>
        <a:bodyPr/>
        <a:lstStyle/>
        <a:p>
          <a:endParaRPr lang="en-US"/>
        </a:p>
      </dgm:t>
    </dgm:pt>
    <dgm:pt modelId="{9994EA5F-C48F-4350-99F9-A72BB1A889FB}">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70.94℉ </a:t>
          </a:r>
        </a:p>
      </dgm:t>
    </dgm:pt>
    <dgm:pt modelId="{E6EAD4BB-8EC6-4EF8-8561-1FA88BDEAA9C}" type="parTrans" cxnId="{F6A2447E-73F9-4CF9-AD2C-6964B033E98F}">
      <dgm:prSet/>
      <dgm:spPr/>
      <dgm:t>
        <a:bodyPr/>
        <a:lstStyle/>
        <a:p>
          <a:endParaRPr lang="en-US"/>
        </a:p>
      </dgm:t>
    </dgm:pt>
    <dgm:pt modelId="{2856E801-EA24-4BE9-8F78-06E95E92CBFB}" type="sibTrans" cxnId="{F6A2447E-73F9-4CF9-AD2C-6964B033E98F}">
      <dgm:prSet/>
      <dgm:spPr/>
      <dgm:t>
        <a:bodyPr/>
        <a:lstStyle/>
        <a:p>
          <a:endParaRPr lang="en-US"/>
        </a:p>
      </dgm:t>
    </dgm:pt>
    <dgm:pt modelId="{63A238ED-4721-4CFF-8279-A0911B23130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48.79℉ </a:t>
          </a:r>
        </a:p>
      </dgm:t>
    </dgm:pt>
    <dgm:pt modelId="{71E7113F-A0E2-4D7D-90DB-2AFA4AF63442}" type="parTrans" cxnId="{BF062709-AC96-4DC9-BACB-84AA56658A6E}">
      <dgm:prSet/>
      <dgm:spPr/>
      <dgm:t>
        <a:bodyPr/>
        <a:lstStyle/>
        <a:p>
          <a:endParaRPr lang="en-US"/>
        </a:p>
      </dgm:t>
    </dgm:pt>
    <dgm:pt modelId="{DCB77F51-6BC8-47FC-91C9-7B603F7E1CDD}" type="sibTrans" cxnId="{BF062709-AC96-4DC9-BACB-84AA56658A6E}">
      <dgm:prSet/>
      <dgm:spPr/>
      <dgm:t>
        <a:bodyPr/>
        <a:lstStyle/>
        <a:p>
          <a:endParaRPr lang="en-US"/>
        </a:p>
      </dgm:t>
    </dgm:pt>
    <dgm:pt modelId="{EB108293-35C3-4551-A0F0-600B7D4D3B21}">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7.78 mph</a:t>
          </a:r>
        </a:p>
      </dgm:t>
    </dgm:pt>
    <dgm:pt modelId="{2ED6BE3E-2982-4BEC-B839-95EA2F4F2464}" type="parTrans" cxnId="{B7BA44FF-3D3F-435F-B8E5-BCBFC47E73E1}">
      <dgm:prSet/>
      <dgm:spPr/>
      <dgm:t>
        <a:bodyPr/>
        <a:lstStyle/>
        <a:p>
          <a:endParaRPr lang="en-US"/>
        </a:p>
      </dgm:t>
    </dgm:pt>
    <dgm:pt modelId="{58FAB2C8-2B7B-47C2-A0AD-1A50C4F5103F}" type="sibTrans" cxnId="{B7BA44FF-3D3F-435F-B8E5-BCBFC47E73E1}">
      <dgm:prSet/>
      <dgm:spPr/>
      <dgm:t>
        <a:bodyPr/>
        <a:lstStyle/>
        <a:p>
          <a:endParaRPr lang="en-US"/>
        </a:p>
      </dgm:t>
    </dgm:pt>
    <dgm:pt modelId="{A0211196-3FD8-4C30-82E7-DEF5C9E5EAFC}">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60.97℉ </a:t>
          </a:r>
        </a:p>
      </dgm:t>
    </dgm:pt>
    <dgm:pt modelId="{BFC214E6-93BF-44F3-9C0A-838F87781139}" type="parTrans" cxnId="{C7B95481-F194-4089-8E38-76D13F997762}">
      <dgm:prSet/>
      <dgm:spPr/>
      <dgm:t>
        <a:bodyPr/>
        <a:lstStyle/>
        <a:p>
          <a:endParaRPr lang="en-US"/>
        </a:p>
      </dgm:t>
    </dgm:pt>
    <dgm:pt modelId="{420C363E-55A1-42F3-95EE-78C120258CB9}" type="sibTrans" cxnId="{C7B95481-F194-4089-8E38-76D13F997762}">
      <dgm:prSet/>
      <dgm:spPr/>
      <dgm:t>
        <a:bodyPr/>
        <a:lstStyle/>
        <a:p>
          <a:endParaRPr lang="en-US"/>
        </a:p>
      </dgm:t>
    </dgm:pt>
    <dgm:pt modelId="{CA976DF4-A7D7-4522-BCB4-452804FA540C}" type="pres">
      <dgm:prSet presAssocID="{30CD2794-A283-425A-A7BB-5FA2EB08E55B}" presName="Name0" presStyleCnt="0">
        <dgm:presLayoutVars>
          <dgm:dir/>
          <dgm:animLvl val="lvl"/>
          <dgm:resizeHandles val="exact"/>
        </dgm:presLayoutVars>
      </dgm:prSet>
      <dgm:spPr/>
    </dgm:pt>
    <dgm:pt modelId="{EEE01EE1-FB88-4962-80C9-E177A60CFFDE}" type="pres">
      <dgm:prSet presAssocID="{4ACD733D-3727-4A42-8312-F77722ED3D67}" presName="linNode" presStyleCnt="0"/>
      <dgm:spPr/>
    </dgm:pt>
    <dgm:pt modelId="{CF06C102-7A7F-4B0C-A1E6-6EE205F8AC6D}" type="pres">
      <dgm:prSet presAssocID="{4ACD733D-3727-4A42-8312-F77722ED3D67}" presName="parentText" presStyleLbl="node1" presStyleIdx="0" presStyleCnt="5">
        <dgm:presLayoutVars>
          <dgm:chMax val="1"/>
          <dgm:bulletEnabled val="1"/>
        </dgm:presLayoutVars>
      </dgm:prSet>
      <dgm:spPr/>
    </dgm:pt>
    <dgm:pt modelId="{85E2E08B-B1C4-4C12-95E1-07F398B6AA8A}" type="pres">
      <dgm:prSet presAssocID="{4ACD733D-3727-4A42-8312-F77722ED3D67}" presName="descendantText" presStyleLbl="alignAccFollowNode1" presStyleIdx="0" presStyleCnt="5">
        <dgm:presLayoutVars>
          <dgm:bulletEnabled val="1"/>
        </dgm:presLayoutVars>
      </dgm:prSet>
      <dgm:spPr/>
    </dgm:pt>
    <dgm:pt modelId="{4EEA403C-D600-4A0C-B0F5-533F9B4A128E}" type="pres">
      <dgm:prSet presAssocID="{2E342B59-B5FC-4746-96D8-095EA821D3BC}" presName="sp" presStyleCnt="0"/>
      <dgm:spPr/>
    </dgm:pt>
    <dgm:pt modelId="{FB3A43D8-6255-4252-AFF4-2B1B98256009}" type="pres">
      <dgm:prSet presAssocID="{C8B513E9-AE95-4E7C-91F3-AB7925DEC0EB}" presName="linNode" presStyleCnt="0"/>
      <dgm:spPr/>
    </dgm:pt>
    <dgm:pt modelId="{4E88901D-E255-4F76-A9A4-21FC757203CC}" type="pres">
      <dgm:prSet presAssocID="{C8B513E9-AE95-4E7C-91F3-AB7925DEC0EB}" presName="parentText" presStyleLbl="node1" presStyleIdx="1" presStyleCnt="5">
        <dgm:presLayoutVars>
          <dgm:chMax val="1"/>
          <dgm:bulletEnabled val="1"/>
        </dgm:presLayoutVars>
      </dgm:prSet>
      <dgm:spPr/>
    </dgm:pt>
    <dgm:pt modelId="{1233C3E5-1F80-4C01-86D5-2719AF2FC816}" type="pres">
      <dgm:prSet presAssocID="{C8B513E9-AE95-4E7C-91F3-AB7925DEC0EB}" presName="descendantText" presStyleLbl="alignAccFollowNode1" presStyleIdx="1" presStyleCnt="5">
        <dgm:presLayoutVars>
          <dgm:bulletEnabled val="1"/>
        </dgm:presLayoutVars>
      </dgm:prSet>
      <dgm:spPr/>
    </dgm:pt>
    <dgm:pt modelId="{5FC815D6-EEB4-4612-9CE9-941093D8FB76}" type="pres">
      <dgm:prSet presAssocID="{E0938718-5197-49D0-B476-57AB9B93F013}" presName="sp" presStyleCnt="0"/>
      <dgm:spPr/>
    </dgm:pt>
    <dgm:pt modelId="{3FA42748-556E-4A0C-A17B-E18EE06849DB}" type="pres">
      <dgm:prSet presAssocID="{8A86A1EF-3455-4661-A4F5-C70792B2CB2E}" presName="linNode" presStyleCnt="0"/>
      <dgm:spPr/>
    </dgm:pt>
    <dgm:pt modelId="{457F66E5-8A78-4F29-8217-840A3C8B5400}" type="pres">
      <dgm:prSet presAssocID="{8A86A1EF-3455-4661-A4F5-C70792B2CB2E}" presName="parentText" presStyleLbl="node1" presStyleIdx="2" presStyleCnt="5">
        <dgm:presLayoutVars>
          <dgm:chMax val="1"/>
          <dgm:bulletEnabled val="1"/>
        </dgm:presLayoutVars>
      </dgm:prSet>
      <dgm:spPr/>
    </dgm:pt>
    <dgm:pt modelId="{BD59BA19-327B-4319-A391-12DA4DF7228D}" type="pres">
      <dgm:prSet presAssocID="{8A86A1EF-3455-4661-A4F5-C70792B2CB2E}" presName="descendantText" presStyleLbl="alignAccFollowNode1" presStyleIdx="2" presStyleCnt="5">
        <dgm:presLayoutVars>
          <dgm:bulletEnabled val="1"/>
        </dgm:presLayoutVars>
      </dgm:prSet>
      <dgm:spPr/>
    </dgm:pt>
    <dgm:pt modelId="{DEF98B11-BA3B-4844-AC26-334E721C67B6}" type="pres">
      <dgm:prSet presAssocID="{6C431336-272C-4064-8B2E-A66D76F74049}" presName="sp" presStyleCnt="0"/>
      <dgm:spPr/>
    </dgm:pt>
    <dgm:pt modelId="{3A2F6E06-98FD-4CA3-8035-2FA8D2CFCA9A}" type="pres">
      <dgm:prSet presAssocID="{4FF3637C-758B-49B3-B290-F2959115B8B4}" presName="linNode" presStyleCnt="0"/>
      <dgm:spPr/>
    </dgm:pt>
    <dgm:pt modelId="{706CFBC7-4542-4DF7-8DD4-5A136CEF4E13}" type="pres">
      <dgm:prSet presAssocID="{4FF3637C-758B-49B3-B290-F2959115B8B4}" presName="parentText" presStyleLbl="node1" presStyleIdx="3" presStyleCnt="5">
        <dgm:presLayoutVars>
          <dgm:chMax val="1"/>
          <dgm:bulletEnabled val="1"/>
        </dgm:presLayoutVars>
      </dgm:prSet>
      <dgm:spPr/>
    </dgm:pt>
    <dgm:pt modelId="{3968E775-AA87-4A93-B575-CA78A329B4A5}" type="pres">
      <dgm:prSet presAssocID="{4FF3637C-758B-49B3-B290-F2959115B8B4}" presName="descendantText" presStyleLbl="alignAccFollowNode1" presStyleIdx="3" presStyleCnt="5">
        <dgm:presLayoutVars>
          <dgm:bulletEnabled val="1"/>
        </dgm:presLayoutVars>
      </dgm:prSet>
      <dgm:spPr/>
    </dgm:pt>
    <dgm:pt modelId="{D822AF78-EB46-40A0-AFE9-EF8842B278E4}" type="pres">
      <dgm:prSet presAssocID="{F57FA40A-380F-43C4-ADC1-4AE12F8D3417}" presName="sp" presStyleCnt="0"/>
      <dgm:spPr/>
    </dgm:pt>
    <dgm:pt modelId="{42D6F34D-8F1F-4F4F-B958-CBFDE1EDC045}" type="pres">
      <dgm:prSet presAssocID="{3498C1F3-2E70-442C-8015-BAE1D06F0BF2}" presName="linNode" presStyleCnt="0"/>
      <dgm:spPr/>
    </dgm:pt>
    <dgm:pt modelId="{396979DA-97D0-4E0C-A8F9-31567283C55F}" type="pres">
      <dgm:prSet presAssocID="{3498C1F3-2E70-442C-8015-BAE1D06F0BF2}" presName="parentText" presStyleLbl="node1" presStyleIdx="4" presStyleCnt="5">
        <dgm:presLayoutVars>
          <dgm:chMax val="1"/>
          <dgm:bulletEnabled val="1"/>
        </dgm:presLayoutVars>
      </dgm:prSet>
      <dgm:spPr/>
    </dgm:pt>
    <dgm:pt modelId="{43C73AC7-07BC-4BCB-A4B5-D775DF65AEA3}" type="pres">
      <dgm:prSet presAssocID="{3498C1F3-2E70-442C-8015-BAE1D06F0BF2}" presName="descendantText" presStyleLbl="alignAccFollowNode1" presStyleIdx="4" presStyleCnt="5">
        <dgm:presLayoutVars>
          <dgm:bulletEnabled val="1"/>
        </dgm:presLayoutVars>
      </dgm:prSet>
      <dgm:spPr/>
    </dgm:pt>
  </dgm:ptLst>
  <dgm:cxnLst>
    <dgm:cxn modelId="{73A8D204-FB1B-45DD-96B4-1BD6AB181C17}" type="presOf" srcId="{8A86A1EF-3455-4661-A4F5-C70792B2CB2E}" destId="{457F66E5-8A78-4F29-8217-840A3C8B5400}" srcOrd="0" destOrd="0" presId="urn:microsoft.com/office/officeart/2005/8/layout/vList5"/>
    <dgm:cxn modelId="{809B0106-FD75-492D-8AE4-E11A502B41B7}" type="presOf" srcId="{EB108293-35C3-4551-A0F0-600B7D4D3B21}" destId="{3968E775-AA87-4A93-B575-CA78A329B4A5}" srcOrd="0" destOrd="0" presId="urn:microsoft.com/office/officeart/2005/8/layout/vList5"/>
    <dgm:cxn modelId="{BF062709-AC96-4DC9-BACB-84AA56658A6E}" srcId="{8A86A1EF-3455-4661-A4F5-C70792B2CB2E}" destId="{63A238ED-4721-4CFF-8279-A0911B23130E}" srcOrd="0" destOrd="0" parTransId="{71E7113F-A0E2-4D7D-90DB-2AFA4AF63442}" sibTransId="{DCB77F51-6BC8-47FC-91C9-7B603F7E1CDD}"/>
    <dgm:cxn modelId="{88745011-9E51-4893-A94F-033FB74CA780}" srcId="{30CD2794-A283-425A-A7BB-5FA2EB08E55B}" destId="{C8B513E9-AE95-4E7C-91F3-AB7925DEC0EB}" srcOrd="1" destOrd="0" parTransId="{5012F919-886D-4C5C-9E16-E8ECD5AF5216}" sibTransId="{E0938718-5197-49D0-B476-57AB9B93F013}"/>
    <dgm:cxn modelId="{55B9461C-2D4E-4FA6-8C04-74D4CE3E853C}" srcId="{30CD2794-A283-425A-A7BB-5FA2EB08E55B}" destId="{4FF3637C-758B-49B3-B290-F2959115B8B4}" srcOrd="3" destOrd="0" parTransId="{9B6862D1-B6EA-4BD7-82AA-135ED4767148}" sibTransId="{F57FA40A-380F-43C4-ADC1-4AE12F8D3417}"/>
    <dgm:cxn modelId="{94EF0262-9892-4132-8328-D8BA8ED14416}" type="presOf" srcId="{C8B513E9-AE95-4E7C-91F3-AB7925DEC0EB}" destId="{4E88901D-E255-4F76-A9A4-21FC757203CC}" srcOrd="0" destOrd="0" presId="urn:microsoft.com/office/officeart/2005/8/layout/vList5"/>
    <dgm:cxn modelId="{6D699070-5D59-4F4D-AF74-62590C453BED}" srcId="{30CD2794-A283-425A-A7BB-5FA2EB08E55B}" destId="{4ACD733D-3727-4A42-8312-F77722ED3D67}" srcOrd="0" destOrd="0" parTransId="{38170684-AED9-490D-B563-25893A9822CA}" sibTransId="{2E342B59-B5FC-4746-96D8-095EA821D3BC}"/>
    <dgm:cxn modelId="{BAD61578-7EBB-4ECC-8001-CDA4CFA75BE5}" srcId="{4ACD733D-3727-4A42-8312-F77722ED3D67}" destId="{9B593B98-4593-48F9-8FBB-A20076D70C48}" srcOrd="0" destOrd="0" parTransId="{B277A583-1AF0-4EF3-B1F4-3B8D30157BE7}" sibTransId="{8C415E78-7C4D-4B69-A48D-4A380724C883}"/>
    <dgm:cxn modelId="{F6A2447E-73F9-4CF9-AD2C-6964B033E98F}" srcId="{C8B513E9-AE95-4E7C-91F3-AB7925DEC0EB}" destId="{9994EA5F-C48F-4350-99F9-A72BB1A889FB}" srcOrd="0" destOrd="0" parTransId="{E6EAD4BB-8EC6-4EF8-8561-1FA88BDEAA9C}" sibTransId="{2856E801-EA24-4BE9-8F78-06E95E92CBFB}"/>
    <dgm:cxn modelId="{697AA780-202A-4D83-97E7-668DCFB8BA98}" srcId="{30CD2794-A283-425A-A7BB-5FA2EB08E55B}" destId="{8A86A1EF-3455-4661-A4F5-C70792B2CB2E}" srcOrd="2" destOrd="0" parTransId="{0A0E49F3-5642-4984-86AF-146A634D4913}" sibTransId="{6C431336-272C-4064-8B2E-A66D76F74049}"/>
    <dgm:cxn modelId="{C7B95481-F194-4089-8E38-76D13F997762}" srcId="{3498C1F3-2E70-442C-8015-BAE1D06F0BF2}" destId="{A0211196-3FD8-4C30-82E7-DEF5C9E5EAFC}" srcOrd="0" destOrd="0" parTransId="{BFC214E6-93BF-44F3-9C0A-838F87781139}" sibTransId="{420C363E-55A1-42F3-95EE-78C120258CB9}"/>
    <dgm:cxn modelId="{A5ABAA85-97DF-48FB-A026-75339963FE39}" type="presOf" srcId="{9994EA5F-C48F-4350-99F9-A72BB1A889FB}" destId="{1233C3E5-1F80-4C01-86D5-2719AF2FC816}" srcOrd="0" destOrd="0" presId="urn:microsoft.com/office/officeart/2005/8/layout/vList5"/>
    <dgm:cxn modelId="{F314E18A-74DA-41C2-AB47-40ACBF45868D}" type="presOf" srcId="{3498C1F3-2E70-442C-8015-BAE1D06F0BF2}" destId="{396979DA-97D0-4E0C-A8F9-31567283C55F}" srcOrd="0" destOrd="0" presId="urn:microsoft.com/office/officeart/2005/8/layout/vList5"/>
    <dgm:cxn modelId="{AD161D9B-428A-4381-B91E-BA68F8DBB64A}" type="presOf" srcId="{4FF3637C-758B-49B3-B290-F2959115B8B4}" destId="{706CFBC7-4542-4DF7-8DD4-5A136CEF4E13}" srcOrd="0" destOrd="0" presId="urn:microsoft.com/office/officeart/2005/8/layout/vList5"/>
    <dgm:cxn modelId="{E2818BA3-3613-4CE2-9637-2F13D1B8870E}" srcId="{30CD2794-A283-425A-A7BB-5FA2EB08E55B}" destId="{3498C1F3-2E70-442C-8015-BAE1D06F0BF2}" srcOrd="4" destOrd="0" parTransId="{A9430F71-BF10-474A-8486-6D082631CEBC}" sibTransId="{D4FD933F-CDEA-4FCA-8B45-1FA472EF35D2}"/>
    <dgm:cxn modelId="{72E7B8B3-9D9F-4762-9AB6-3151ECDD3C5E}" type="presOf" srcId="{4ACD733D-3727-4A42-8312-F77722ED3D67}" destId="{CF06C102-7A7F-4B0C-A1E6-6EE205F8AC6D}" srcOrd="0" destOrd="0" presId="urn:microsoft.com/office/officeart/2005/8/layout/vList5"/>
    <dgm:cxn modelId="{886234B9-C3FE-4ACC-9061-0E19B1B1C282}" type="presOf" srcId="{63A238ED-4721-4CFF-8279-A0911B23130E}" destId="{BD59BA19-327B-4319-A391-12DA4DF7228D}" srcOrd="0" destOrd="0" presId="urn:microsoft.com/office/officeart/2005/8/layout/vList5"/>
    <dgm:cxn modelId="{255A83D9-1991-4CC8-8332-8BB6778FB89C}" type="presOf" srcId="{A0211196-3FD8-4C30-82E7-DEF5C9E5EAFC}" destId="{43C73AC7-07BC-4BCB-A4B5-D775DF65AEA3}" srcOrd="0" destOrd="0" presId="urn:microsoft.com/office/officeart/2005/8/layout/vList5"/>
    <dgm:cxn modelId="{A45BE1E8-7C71-432E-8C0E-FAC04C7CCF9C}" type="presOf" srcId="{9B593B98-4593-48F9-8FBB-A20076D70C48}" destId="{85E2E08B-B1C4-4C12-95E1-07F398B6AA8A}" srcOrd="0" destOrd="0" presId="urn:microsoft.com/office/officeart/2005/8/layout/vList5"/>
    <dgm:cxn modelId="{B31E9EEA-51A1-4602-AD10-2B772742BA65}" type="presOf" srcId="{30CD2794-A283-425A-A7BB-5FA2EB08E55B}" destId="{CA976DF4-A7D7-4522-BCB4-452804FA540C}" srcOrd="0" destOrd="0" presId="urn:microsoft.com/office/officeart/2005/8/layout/vList5"/>
    <dgm:cxn modelId="{B7BA44FF-3D3F-435F-B8E5-BCBFC47E73E1}" srcId="{4FF3637C-758B-49B3-B290-F2959115B8B4}" destId="{EB108293-35C3-4551-A0F0-600B7D4D3B21}" srcOrd="0" destOrd="0" parTransId="{2ED6BE3E-2982-4BEC-B839-95EA2F4F2464}" sibTransId="{58FAB2C8-2B7B-47C2-A0AD-1A50C4F5103F}"/>
    <dgm:cxn modelId="{AF63DE7D-FA17-4A0C-A144-E3DA04C0DFE0}" type="presParOf" srcId="{CA976DF4-A7D7-4522-BCB4-452804FA540C}" destId="{EEE01EE1-FB88-4962-80C9-E177A60CFFDE}" srcOrd="0" destOrd="0" presId="urn:microsoft.com/office/officeart/2005/8/layout/vList5"/>
    <dgm:cxn modelId="{71426248-DCD8-4673-B468-B54B4497EABB}" type="presParOf" srcId="{EEE01EE1-FB88-4962-80C9-E177A60CFFDE}" destId="{CF06C102-7A7F-4B0C-A1E6-6EE205F8AC6D}" srcOrd="0" destOrd="0" presId="urn:microsoft.com/office/officeart/2005/8/layout/vList5"/>
    <dgm:cxn modelId="{90966AF1-382F-43DA-AA67-811E1C0A8DCB}" type="presParOf" srcId="{EEE01EE1-FB88-4962-80C9-E177A60CFFDE}" destId="{85E2E08B-B1C4-4C12-95E1-07F398B6AA8A}" srcOrd="1" destOrd="0" presId="urn:microsoft.com/office/officeart/2005/8/layout/vList5"/>
    <dgm:cxn modelId="{0C324579-C871-4263-9C44-7533EBCAF3D8}" type="presParOf" srcId="{CA976DF4-A7D7-4522-BCB4-452804FA540C}" destId="{4EEA403C-D600-4A0C-B0F5-533F9B4A128E}" srcOrd="1" destOrd="0" presId="urn:microsoft.com/office/officeart/2005/8/layout/vList5"/>
    <dgm:cxn modelId="{36309459-A443-4E9B-8955-BA84F3882626}" type="presParOf" srcId="{CA976DF4-A7D7-4522-BCB4-452804FA540C}" destId="{FB3A43D8-6255-4252-AFF4-2B1B98256009}" srcOrd="2" destOrd="0" presId="urn:microsoft.com/office/officeart/2005/8/layout/vList5"/>
    <dgm:cxn modelId="{790B3518-CB3A-4BC1-91D9-6A8C2FA7F8C0}" type="presParOf" srcId="{FB3A43D8-6255-4252-AFF4-2B1B98256009}" destId="{4E88901D-E255-4F76-A9A4-21FC757203CC}" srcOrd="0" destOrd="0" presId="urn:microsoft.com/office/officeart/2005/8/layout/vList5"/>
    <dgm:cxn modelId="{67101A96-56BC-4208-94B4-C41FF70B0258}" type="presParOf" srcId="{FB3A43D8-6255-4252-AFF4-2B1B98256009}" destId="{1233C3E5-1F80-4C01-86D5-2719AF2FC816}" srcOrd="1" destOrd="0" presId="urn:microsoft.com/office/officeart/2005/8/layout/vList5"/>
    <dgm:cxn modelId="{F3508151-1FCE-42E4-A05A-350903386D99}" type="presParOf" srcId="{CA976DF4-A7D7-4522-BCB4-452804FA540C}" destId="{5FC815D6-EEB4-4612-9CE9-941093D8FB76}" srcOrd="3" destOrd="0" presId="urn:microsoft.com/office/officeart/2005/8/layout/vList5"/>
    <dgm:cxn modelId="{2BD28CD8-0FB6-437A-AFEB-6C938692C50A}" type="presParOf" srcId="{CA976DF4-A7D7-4522-BCB4-452804FA540C}" destId="{3FA42748-556E-4A0C-A17B-E18EE06849DB}" srcOrd="4" destOrd="0" presId="urn:microsoft.com/office/officeart/2005/8/layout/vList5"/>
    <dgm:cxn modelId="{5DA05979-4516-4003-B462-274EF16059DE}" type="presParOf" srcId="{3FA42748-556E-4A0C-A17B-E18EE06849DB}" destId="{457F66E5-8A78-4F29-8217-840A3C8B5400}" srcOrd="0" destOrd="0" presId="urn:microsoft.com/office/officeart/2005/8/layout/vList5"/>
    <dgm:cxn modelId="{8C215144-B813-4132-9A22-693F7F355772}" type="presParOf" srcId="{3FA42748-556E-4A0C-A17B-E18EE06849DB}" destId="{BD59BA19-327B-4319-A391-12DA4DF7228D}" srcOrd="1" destOrd="0" presId="urn:microsoft.com/office/officeart/2005/8/layout/vList5"/>
    <dgm:cxn modelId="{B72E5F0D-C3F6-44F7-AC37-6F9B923D00D0}" type="presParOf" srcId="{CA976DF4-A7D7-4522-BCB4-452804FA540C}" destId="{DEF98B11-BA3B-4844-AC26-334E721C67B6}" srcOrd="5" destOrd="0" presId="urn:microsoft.com/office/officeart/2005/8/layout/vList5"/>
    <dgm:cxn modelId="{C84A57C3-3BF5-4CB7-8139-C12B178524CA}" type="presParOf" srcId="{CA976DF4-A7D7-4522-BCB4-452804FA540C}" destId="{3A2F6E06-98FD-4CA3-8035-2FA8D2CFCA9A}" srcOrd="6" destOrd="0" presId="urn:microsoft.com/office/officeart/2005/8/layout/vList5"/>
    <dgm:cxn modelId="{5AD1C8FC-6C00-4384-8CE2-6D3CD22B23A7}" type="presParOf" srcId="{3A2F6E06-98FD-4CA3-8035-2FA8D2CFCA9A}" destId="{706CFBC7-4542-4DF7-8DD4-5A136CEF4E13}" srcOrd="0" destOrd="0" presId="urn:microsoft.com/office/officeart/2005/8/layout/vList5"/>
    <dgm:cxn modelId="{7871FA64-AF3E-4DDF-876D-763C31A07AF7}" type="presParOf" srcId="{3A2F6E06-98FD-4CA3-8035-2FA8D2CFCA9A}" destId="{3968E775-AA87-4A93-B575-CA78A329B4A5}" srcOrd="1" destOrd="0" presId="urn:microsoft.com/office/officeart/2005/8/layout/vList5"/>
    <dgm:cxn modelId="{51A4AE34-84C7-4758-B254-FE1BCD4A96A8}" type="presParOf" srcId="{CA976DF4-A7D7-4522-BCB4-452804FA540C}" destId="{D822AF78-EB46-40A0-AFE9-EF8842B278E4}" srcOrd="7" destOrd="0" presId="urn:microsoft.com/office/officeart/2005/8/layout/vList5"/>
    <dgm:cxn modelId="{D924B819-2A85-46E7-8D86-D7871C1D8085}" type="presParOf" srcId="{CA976DF4-A7D7-4522-BCB4-452804FA540C}" destId="{42D6F34D-8F1F-4F4F-B958-CBFDE1EDC045}" srcOrd="8" destOrd="0" presId="urn:microsoft.com/office/officeart/2005/8/layout/vList5"/>
    <dgm:cxn modelId="{0357B416-241F-4C47-A97D-2FC8F4343BB3}" type="presParOf" srcId="{42D6F34D-8F1F-4F4F-B958-CBFDE1EDC045}" destId="{396979DA-97D0-4E0C-A8F9-31567283C55F}" srcOrd="0" destOrd="0" presId="urn:microsoft.com/office/officeart/2005/8/layout/vList5"/>
    <dgm:cxn modelId="{58873D6A-FBCB-4AF4-9D68-F386D9736D32}" type="presParOf" srcId="{42D6F34D-8F1F-4F4F-B958-CBFDE1EDC045}" destId="{43C73AC7-07BC-4BCB-A4B5-D775DF65AEA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CD2794-A283-425A-A7BB-5FA2EB08E55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ACD733D-3727-4A42-8312-F77722ED3D67}">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Precipitation: 0.127 inches</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38170684-AED9-490D-B563-25893A9822CA}" type="parTrans" cxnId="{6D699070-5D59-4F4D-AF74-62590C453BED}">
      <dgm:prSet/>
      <dgm:spPr/>
      <dgm:t>
        <a:bodyPr/>
        <a:lstStyle/>
        <a:p>
          <a:endParaRPr lang="en-US"/>
        </a:p>
      </dgm:t>
    </dgm:pt>
    <dgm:pt modelId="{2E342B59-B5FC-4746-96D8-095EA821D3BC}" type="sibTrans" cxnId="{6D699070-5D59-4F4D-AF74-62590C453BED}">
      <dgm:prSet/>
      <dgm:spPr/>
      <dgm:t>
        <a:bodyPr/>
        <a:lstStyle/>
        <a:p>
          <a:endParaRPr lang="en-US"/>
        </a:p>
      </dgm:t>
    </dgm:pt>
    <dgm:pt modelId="{23AE9EC8-3BDA-4912-A2A4-371A46B510D6}">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Maximum Temperature: 88.84℉ </a:t>
          </a:r>
        </a:p>
      </dgm:t>
    </dgm:pt>
    <dgm:pt modelId="{BE24D038-582B-40E6-803D-ED1FF8D4B606}" type="parTrans" cxnId="{B29EB48E-4ED8-42FA-A483-EACE4F395145}">
      <dgm:prSet/>
      <dgm:spPr/>
      <dgm:t>
        <a:bodyPr/>
        <a:lstStyle/>
        <a:p>
          <a:endParaRPr lang="en-US"/>
        </a:p>
      </dgm:t>
    </dgm:pt>
    <dgm:pt modelId="{0222400E-E4A2-403C-9A42-C68466CD05A1}" type="sibTrans" cxnId="{B29EB48E-4ED8-42FA-A483-EACE4F395145}">
      <dgm:prSet/>
      <dgm:spPr/>
      <dgm:t>
        <a:bodyPr/>
        <a:lstStyle/>
        <a:p>
          <a:endParaRPr lang="en-US"/>
        </a:p>
      </dgm:t>
    </dgm:pt>
    <dgm:pt modelId="{8A86A1EF-3455-4661-A4F5-C70792B2CB2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Minimum Temperature: 68.48℉ </a:t>
          </a:r>
        </a:p>
      </dgm:t>
    </dgm:pt>
    <dgm:pt modelId="{0A0E49F3-5642-4984-86AF-146A634D4913}" type="parTrans" cxnId="{697AA780-202A-4D83-97E7-668DCFB8BA98}">
      <dgm:prSet/>
      <dgm:spPr/>
      <dgm:t>
        <a:bodyPr/>
        <a:lstStyle/>
        <a:p>
          <a:endParaRPr lang="en-US"/>
        </a:p>
      </dgm:t>
    </dgm:pt>
    <dgm:pt modelId="{6C431336-272C-4064-8B2E-A66D76F74049}" type="sibTrans" cxnId="{697AA780-202A-4D83-97E7-668DCFB8BA98}">
      <dgm:prSet/>
      <dgm:spPr/>
      <dgm:t>
        <a:bodyPr/>
        <a:lstStyle/>
        <a:p>
          <a:endParaRPr lang="en-US"/>
        </a:p>
      </dgm:t>
    </dgm:pt>
    <dgm:pt modelId="{4FF3637C-758B-49B3-B290-F2959115B8B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Wind Speed: 5.79 mph</a:t>
          </a:r>
        </a:p>
      </dgm:t>
    </dgm:pt>
    <dgm:pt modelId="{9B6862D1-B6EA-4BD7-82AA-135ED4767148}" type="parTrans" cxnId="{55B9461C-2D4E-4FA6-8C04-74D4CE3E853C}">
      <dgm:prSet/>
      <dgm:spPr/>
      <dgm:t>
        <a:bodyPr/>
        <a:lstStyle/>
        <a:p>
          <a:endParaRPr lang="en-US"/>
        </a:p>
      </dgm:t>
    </dgm:pt>
    <dgm:pt modelId="{F57FA40A-380F-43C4-ADC1-4AE12F8D3417}" type="sibTrans" cxnId="{55B9461C-2D4E-4FA6-8C04-74D4CE3E853C}">
      <dgm:prSet/>
      <dgm:spPr/>
      <dgm:t>
        <a:bodyPr/>
        <a:lstStyle/>
        <a:p>
          <a:endParaRPr lang="en-US"/>
        </a:p>
      </dgm:t>
    </dgm:pt>
    <dgm:pt modelId="{3498C1F3-2E70-442C-8015-BAE1D06F0BF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Temperature: 78.63℉ </a:t>
          </a:r>
        </a:p>
      </dgm:t>
    </dgm:pt>
    <dgm:pt modelId="{A9430F71-BF10-474A-8486-6D082631CEBC}" type="parTrans" cxnId="{E2818BA3-3613-4CE2-9637-2F13D1B8870E}">
      <dgm:prSet/>
      <dgm:spPr/>
      <dgm:t>
        <a:bodyPr/>
        <a:lstStyle/>
        <a:p>
          <a:endParaRPr lang="en-US"/>
        </a:p>
      </dgm:t>
    </dgm:pt>
    <dgm:pt modelId="{D4FD933F-CDEA-4FCA-8B45-1FA472EF35D2}" type="sibTrans" cxnId="{E2818BA3-3613-4CE2-9637-2F13D1B8870E}">
      <dgm:prSet/>
      <dgm:spPr/>
      <dgm:t>
        <a:bodyPr/>
        <a:lstStyle/>
        <a:p>
          <a:endParaRPr lang="en-US"/>
        </a:p>
      </dgm:t>
    </dgm:pt>
    <dgm:pt modelId="{EF344789-F5F4-4A87-B244-0A17A841474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Relative Humidity: 66.15%</a:t>
          </a:r>
        </a:p>
      </dgm:t>
    </dgm:pt>
    <dgm:pt modelId="{FA7E35B2-B9D1-4E31-A3F8-2A713E02D64F}" type="parTrans" cxnId="{1536DBA8-D8CD-4B89-9B5A-284498AE3557}">
      <dgm:prSet/>
      <dgm:spPr/>
      <dgm:t>
        <a:bodyPr/>
        <a:lstStyle/>
        <a:p>
          <a:endParaRPr lang="en-US"/>
        </a:p>
      </dgm:t>
    </dgm:pt>
    <dgm:pt modelId="{2850CF8B-ECA9-47D1-8F7C-99171D705C70}" type="sibTrans" cxnId="{1536DBA8-D8CD-4B89-9B5A-284498AE3557}">
      <dgm:prSet/>
      <dgm:spPr/>
      <dgm:t>
        <a:bodyPr/>
        <a:lstStyle/>
        <a:p>
          <a:endParaRPr lang="en-US"/>
        </a:p>
      </dgm:t>
    </dgm:pt>
    <dgm:pt modelId="{2C4B3146-0561-4E21-801D-41973540406F}" type="pres">
      <dgm:prSet presAssocID="{30CD2794-A283-425A-A7BB-5FA2EB08E55B}" presName="Name0" presStyleCnt="0">
        <dgm:presLayoutVars>
          <dgm:chMax val="7"/>
          <dgm:chPref val="7"/>
          <dgm:dir/>
        </dgm:presLayoutVars>
      </dgm:prSet>
      <dgm:spPr/>
    </dgm:pt>
    <dgm:pt modelId="{DA40FB6F-95DC-4B99-A6AB-E22174F73750}" type="pres">
      <dgm:prSet presAssocID="{30CD2794-A283-425A-A7BB-5FA2EB08E55B}" presName="Name1" presStyleCnt="0"/>
      <dgm:spPr/>
    </dgm:pt>
    <dgm:pt modelId="{606BF520-2BBA-493E-A729-B4BF3C6FED58}" type="pres">
      <dgm:prSet presAssocID="{30CD2794-A283-425A-A7BB-5FA2EB08E55B}" presName="cycle" presStyleCnt="0"/>
      <dgm:spPr/>
    </dgm:pt>
    <dgm:pt modelId="{BADE24B2-A3FE-431C-AA18-273A1BF8050E}" type="pres">
      <dgm:prSet presAssocID="{30CD2794-A283-425A-A7BB-5FA2EB08E55B}" presName="srcNode" presStyleLbl="node1" presStyleIdx="0" presStyleCnt="6"/>
      <dgm:spPr/>
    </dgm:pt>
    <dgm:pt modelId="{0F85457A-0699-4DF3-B875-286BA7666CDC}" type="pres">
      <dgm:prSet presAssocID="{30CD2794-A283-425A-A7BB-5FA2EB08E55B}" presName="conn" presStyleLbl="parChTrans1D2" presStyleIdx="0" presStyleCnt="1"/>
      <dgm:spPr/>
    </dgm:pt>
    <dgm:pt modelId="{76DBD122-3405-4694-BA70-C2ABFE1A724D}" type="pres">
      <dgm:prSet presAssocID="{30CD2794-A283-425A-A7BB-5FA2EB08E55B}" presName="extraNode" presStyleLbl="node1" presStyleIdx="0" presStyleCnt="6"/>
      <dgm:spPr/>
    </dgm:pt>
    <dgm:pt modelId="{81F16B10-1B0C-437F-AE86-8BE3754D83AE}" type="pres">
      <dgm:prSet presAssocID="{30CD2794-A283-425A-A7BB-5FA2EB08E55B}" presName="dstNode" presStyleLbl="node1" presStyleIdx="0" presStyleCnt="6"/>
      <dgm:spPr/>
    </dgm:pt>
    <dgm:pt modelId="{E5660F5A-71BF-46FC-B60B-0C33A3BB9F3B}" type="pres">
      <dgm:prSet presAssocID="{4ACD733D-3727-4A42-8312-F77722ED3D67}" presName="text_1" presStyleLbl="node1" presStyleIdx="0" presStyleCnt="6">
        <dgm:presLayoutVars>
          <dgm:bulletEnabled val="1"/>
        </dgm:presLayoutVars>
      </dgm:prSet>
      <dgm:spPr/>
    </dgm:pt>
    <dgm:pt modelId="{F4090642-95AA-4E0F-9C1E-79BDC6BCF22F}" type="pres">
      <dgm:prSet presAssocID="{4ACD733D-3727-4A42-8312-F77722ED3D67}" presName="accent_1" presStyleCnt="0"/>
      <dgm:spPr/>
    </dgm:pt>
    <dgm:pt modelId="{D00738E3-3108-4D11-BED2-06E8546D9965}" type="pres">
      <dgm:prSet presAssocID="{4ACD733D-3727-4A42-8312-F77722ED3D67}" presName="accentRepeatNode" presStyleLbl="solidFgAcc1" presStyleIdx="0" presStyleCnt="6"/>
      <dgm:spPr/>
    </dgm:pt>
    <dgm:pt modelId="{ADE1816C-85DA-470E-B536-822861CCF5EE}" type="pres">
      <dgm:prSet presAssocID="{23AE9EC8-3BDA-4912-A2A4-371A46B510D6}" presName="text_2" presStyleLbl="node1" presStyleIdx="1" presStyleCnt="6">
        <dgm:presLayoutVars>
          <dgm:bulletEnabled val="1"/>
        </dgm:presLayoutVars>
      </dgm:prSet>
      <dgm:spPr/>
    </dgm:pt>
    <dgm:pt modelId="{6D8151FF-7E84-498C-97B2-FB83E69C350C}" type="pres">
      <dgm:prSet presAssocID="{23AE9EC8-3BDA-4912-A2A4-371A46B510D6}" presName="accent_2" presStyleCnt="0"/>
      <dgm:spPr/>
    </dgm:pt>
    <dgm:pt modelId="{A0B7BAEB-BD67-4E95-8174-619DFE55D836}" type="pres">
      <dgm:prSet presAssocID="{23AE9EC8-3BDA-4912-A2A4-371A46B510D6}" presName="accentRepeatNode" presStyleLbl="solidFgAcc1" presStyleIdx="1" presStyleCnt="6"/>
      <dgm:spPr/>
    </dgm:pt>
    <dgm:pt modelId="{00FC267B-1EB4-4034-8BC0-FBBDF835EB0F}" type="pres">
      <dgm:prSet presAssocID="{8A86A1EF-3455-4661-A4F5-C70792B2CB2E}" presName="text_3" presStyleLbl="node1" presStyleIdx="2" presStyleCnt="6">
        <dgm:presLayoutVars>
          <dgm:bulletEnabled val="1"/>
        </dgm:presLayoutVars>
      </dgm:prSet>
      <dgm:spPr/>
    </dgm:pt>
    <dgm:pt modelId="{BA80265B-684A-4CA4-9E8D-2A151B460596}" type="pres">
      <dgm:prSet presAssocID="{8A86A1EF-3455-4661-A4F5-C70792B2CB2E}" presName="accent_3" presStyleCnt="0"/>
      <dgm:spPr/>
    </dgm:pt>
    <dgm:pt modelId="{797AEB9B-51CC-4239-B363-84DDC71C1808}" type="pres">
      <dgm:prSet presAssocID="{8A86A1EF-3455-4661-A4F5-C70792B2CB2E}" presName="accentRepeatNode" presStyleLbl="solidFgAcc1" presStyleIdx="2" presStyleCnt="6"/>
      <dgm:spPr/>
    </dgm:pt>
    <dgm:pt modelId="{F64152E9-3C12-46A6-AB6D-8019D4B625E2}" type="pres">
      <dgm:prSet presAssocID="{4FF3637C-758B-49B3-B290-F2959115B8B4}" presName="text_4" presStyleLbl="node1" presStyleIdx="3" presStyleCnt="6">
        <dgm:presLayoutVars>
          <dgm:bulletEnabled val="1"/>
        </dgm:presLayoutVars>
      </dgm:prSet>
      <dgm:spPr/>
    </dgm:pt>
    <dgm:pt modelId="{442CBD3C-A9BE-4C23-A3B7-412F13A915B4}" type="pres">
      <dgm:prSet presAssocID="{4FF3637C-758B-49B3-B290-F2959115B8B4}" presName="accent_4" presStyleCnt="0"/>
      <dgm:spPr/>
    </dgm:pt>
    <dgm:pt modelId="{6FE45A3C-FC6E-4426-9E87-D07F1F03677C}" type="pres">
      <dgm:prSet presAssocID="{4FF3637C-758B-49B3-B290-F2959115B8B4}" presName="accentRepeatNode" presStyleLbl="solidFgAcc1" presStyleIdx="3" presStyleCnt="6"/>
      <dgm:spPr/>
    </dgm:pt>
    <dgm:pt modelId="{5B67442C-4BE4-4066-98E1-B9EF72514EF2}" type="pres">
      <dgm:prSet presAssocID="{EF344789-F5F4-4A87-B244-0A17A8414744}" presName="text_5" presStyleLbl="node1" presStyleIdx="4" presStyleCnt="6">
        <dgm:presLayoutVars>
          <dgm:bulletEnabled val="1"/>
        </dgm:presLayoutVars>
      </dgm:prSet>
      <dgm:spPr/>
    </dgm:pt>
    <dgm:pt modelId="{4449C237-2018-4423-9DBC-D129F9509F19}" type="pres">
      <dgm:prSet presAssocID="{EF344789-F5F4-4A87-B244-0A17A8414744}" presName="accent_5" presStyleCnt="0"/>
      <dgm:spPr/>
    </dgm:pt>
    <dgm:pt modelId="{0A7E48D8-B8B2-4F82-8D73-8163C60F5552}" type="pres">
      <dgm:prSet presAssocID="{EF344789-F5F4-4A87-B244-0A17A8414744}" presName="accentRepeatNode" presStyleLbl="solidFgAcc1" presStyleIdx="4" presStyleCnt="6"/>
      <dgm:spPr/>
    </dgm:pt>
    <dgm:pt modelId="{31B843EB-8311-4C39-B9CA-50CAF35BA0D4}" type="pres">
      <dgm:prSet presAssocID="{3498C1F3-2E70-442C-8015-BAE1D06F0BF2}" presName="text_6" presStyleLbl="node1" presStyleIdx="5" presStyleCnt="6">
        <dgm:presLayoutVars>
          <dgm:bulletEnabled val="1"/>
        </dgm:presLayoutVars>
      </dgm:prSet>
      <dgm:spPr/>
    </dgm:pt>
    <dgm:pt modelId="{85A50D63-EAFE-43C5-8034-33AE4C269160}" type="pres">
      <dgm:prSet presAssocID="{3498C1F3-2E70-442C-8015-BAE1D06F0BF2}" presName="accent_6" presStyleCnt="0"/>
      <dgm:spPr/>
    </dgm:pt>
    <dgm:pt modelId="{4BC736D2-064C-4396-ABBB-3B2F2884594C}" type="pres">
      <dgm:prSet presAssocID="{3498C1F3-2E70-442C-8015-BAE1D06F0BF2}" presName="accentRepeatNode" presStyleLbl="solidFgAcc1" presStyleIdx="5" presStyleCnt="6"/>
      <dgm:spPr/>
    </dgm:pt>
  </dgm:ptLst>
  <dgm:cxnLst>
    <dgm:cxn modelId="{B6B7CD14-3F6A-4750-BABE-5E7E10C0FA49}" type="presOf" srcId="{23AE9EC8-3BDA-4912-A2A4-371A46B510D6}" destId="{ADE1816C-85DA-470E-B536-822861CCF5EE}" srcOrd="0" destOrd="0" presId="urn:microsoft.com/office/officeart/2008/layout/VerticalCurvedList"/>
    <dgm:cxn modelId="{55B9461C-2D4E-4FA6-8C04-74D4CE3E853C}" srcId="{30CD2794-A283-425A-A7BB-5FA2EB08E55B}" destId="{4FF3637C-758B-49B3-B290-F2959115B8B4}" srcOrd="3" destOrd="0" parTransId="{9B6862D1-B6EA-4BD7-82AA-135ED4767148}" sibTransId="{F57FA40A-380F-43C4-ADC1-4AE12F8D3417}"/>
    <dgm:cxn modelId="{AB5FFB2E-C674-4733-BB50-F1359824B2A3}" type="presOf" srcId="{8A86A1EF-3455-4661-A4F5-C70792B2CB2E}" destId="{00FC267B-1EB4-4034-8BC0-FBBDF835EB0F}" srcOrd="0" destOrd="0" presId="urn:microsoft.com/office/officeart/2008/layout/VerticalCurvedList"/>
    <dgm:cxn modelId="{BB059D5C-4EE3-4344-9DD7-8394F81667A7}" type="presOf" srcId="{3498C1F3-2E70-442C-8015-BAE1D06F0BF2}" destId="{31B843EB-8311-4C39-B9CA-50CAF35BA0D4}" srcOrd="0" destOrd="0" presId="urn:microsoft.com/office/officeart/2008/layout/VerticalCurvedList"/>
    <dgm:cxn modelId="{F6D35743-E950-4F63-A349-8C5716FA7233}" type="presOf" srcId="{4ACD733D-3727-4A42-8312-F77722ED3D67}" destId="{E5660F5A-71BF-46FC-B60B-0C33A3BB9F3B}" srcOrd="0" destOrd="0" presId="urn:microsoft.com/office/officeart/2008/layout/VerticalCurvedList"/>
    <dgm:cxn modelId="{6D699070-5D59-4F4D-AF74-62590C453BED}" srcId="{30CD2794-A283-425A-A7BB-5FA2EB08E55B}" destId="{4ACD733D-3727-4A42-8312-F77722ED3D67}" srcOrd="0" destOrd="0" parTransId="{38170684-AED9-490D-B563-25893A9822CA}" sibTransId="{2E342B59-B5FC-4746-96D8-095EA821D3BC}"/>
    <dgm:cxn modelId="{EED4B076-2FE5-4E2E-A0BD-C8A1DD64BD41}" type="presOf" srcId="{4FF3637C-758B-49B3-B290-F2959115B8B4}" destId="{F64152E9-3C12-46A6-AB6D-8019D4B625E2}" srcOrd="0" destOrd="0" presId="urn:microsoft.com/office/officeart/2008/layout/VerticalCurvedList"/>
    <dgm:cxn modelId="{697AA780-202A-4D83-97E7-668DCFB8BA98}" srcId="{30CD2794-A283-425A-A7BB-5FA2EB08E55B}" destId="{8A86A1EF-3455-4661-A4F5-C70792B2CB2E}" srcOrd="2" destOrd="0" parTransId="{0A0E49F3-5642-4984-86AF-146A634D4913}" sibTransId="{6C431336-272C-4064-8B2E-A66D76F74049}"/>
    <dgm:cxn modelId="{B29EB48E-4ED8-42FA-A483-EACE4F395145}" srcId="{30CD2794-A283-425A-A7BB-5FA2EB08E55B}" destId="{23AE9EC8-3BDA-4912-A2A4-371A46B510D6}" srcOrd="1" destOrd="0" parTransId="{BE24D038-582B-40E6-803D-ED1FF8D4B606}" sibTransId="{0222400E-E4A2-403C-9A42-C68466CD05A1}"/>
    <dgm:cxn modelId="{6C4FF4A2-24BB-40AE-BD9A-24150CB6A128}" type="presOf" srcId="{EF344789-F5F4-4A87-B244-0A17A8414744}" destId="{5B67442C-4BE4-4066-98E1-B9EF72514EF2}" srcOrd="0" destOrd="0" presId="urn:microsoft.com/office/officeart/2008/layout/VerticalCurvedList"/>
    <dgm:cxn modelId="{E2818BA3-3613-4CE2-9637-2F13D1B8870E}" srcId="{30CD2794-A283-425A-A7BB-5FA2EB08E55B}" destId="{3498C1F3-2E70-442C-8015-BAE1D06F0BF2}" srcOrd="5" destOrd="0" parTransId="{A9430F71-BF10-474A-8486-6D082631CEBC}" sibTransId="{D4FD933F-CDEA-4FCA-8B45-1FA472EF35D2}"/>
    <dgm:cxn modelId="{1536DBA8-D8CD-4B89-9B5A-284498AE3557}" srcId="{30CD2794-A283-425A-A7BB-5FA2EB08E55B}" destId="{EF344789-F5F4-4A87-B244-0A17A8414744}" srcOrd="4" destOrd="0" parTransId="{FA7E35B2-B9D1-4E31-A3F8-2A713E02D64F}" sibTransId="{2850CF8B-ECA9-47D1-8F7C-99171D705C70}"/>
    <dgm:cxn modelId="{A99E7BD7-0379-4599-98D3-DED321463E99}" type="presOf" srcId="{30CD2794-A283-425A-A7BB-5FA2EB08E55B}" destId="{2C4B3146-0561-4E21-801D-41973540406F}" srcOrd="0" destOrd="0" presId="urn:microsoft.com/office/officeart/2008/layout/VerticalCurvedList"/>
    <dgm:cxn modelId="{F00FEFF3-0099-4919-A596-295BF68800B8}" type="presOf" srcId="{2E342B59-B5FC-4746-96D8-095EA821D3BC}" destId="{0F85457A-0699-4DF3-B875-286BA7666CDC}" srcOrd="0" destOrd="0" presId="urn:microsoft.com/office/officeart/2008/layout/VerticalCurvedList"/>
    <dgm:cxn modelId="{C85D55BD-EE45-4EB5-B8D3-688AB493600F}" type="presParOf" srcId="{2C4B3146-0561-4E21-801D-41973540406F}" destId="{DA40FB6F-95DC-4B99-A6AB-E22174F73750}" srcOrd="0" destOrd="0" presId="urn:microsoft.com/office/officeart/2008/layout/VerticalCurvedList"/>
    <dgm:cxn modelId="{83C1407F-27DE-4E6A-AF8B-A55E3749A72C}" type="presParOf" srcId="{DA40FB6F-95DC-4B99-A6AB-E22174F73750}" destId="{606BF520-2BBA-493E-A729-B4BF3C6FED58}" srcOrd="0" destOrd="0" presId="urn:microsoft.com/office/officeart/2008/layout/VerticalCurvedList"/>
    <dgm:cxn modelId="{1907B6F2-81B3-4197-97EF-EA7D3E05868C}" type="presParOf" srcId="{606BF520-2BBA-493E-A729-B4BF3C6FED58}" destId="{BADE24B2-A3FE-431C-AA18-273A1BF8050E}" srcOrd="0" destOrd="0" presId="urn:microsoft.com/office/officeart/2008/layout/VerticalCurvedList"/>
    <dgm:cxn modelId="{CB40B66F-7FB0-4AAA-BD49-C6B5DCE7922F}" type="presParOf" srcId="{606BF520-2BBA-493E-A729-B4BF3C6FED58}" destId="{0F85457A-0699-4DF3-B875-286BA7666CDC}" srcOrd="1" destOrd="0" presId="urn:microsoft.com/office/officeart/2008/layout/VerticalCurvedList"/>
    <dgm:cxn modelId="{5361D616-3F28-4531-B6B9-06956504B726}" type="presParOf" srcId="{606BF520-2BBA-493E-A729-B4BF3C6FED58}" destId="{76DBD122-3405-4694-BA70-C2ABFE1A724D}" srcOrd="2" destOrd="0" presId="urn:microsoft.com/office/officeart/2008/layout/VerticalCurvedList"/>
    <dgm:cxn modelId="{1E48C544-A096-43FE-880A-68A56D8CA9B2}" type="presParOf" srcId="{606BF520-2BBA-493E-A729-B4BF3C6FED58}" destId="{81F16B10-1B0C-437F-AE86-8BE3754D83AE}" srcOrd="3" destOrd="0" presId="urn:microsoft.com/office/officeart/2008/layout/VerticalCurvedList"/>
    <dgm:cxn modelId="{2A474806-D40E-4B6D-BEC1-1BEC4989FDE1}" type="presParOf" srcId="{DA40FB6F-95DC-4B99-A6AB-E22174F73750}" destId="{E5660F5A-71BF-46FC-B60B-0C33A3BB9F3B}" srcOrd="1" destOrd="0" presId="urn:microsoft.com/office/officeart/2008/layout/VerticalCurvedList"/>
    <dgm:cxn modelId="{E5D74DB1-8D39-4525-992A-6B17C0F0C40D}" type="presParOf" srcId="{DA40FB6F-95DC-4B99-A6AB-E22174F73750}" destId="{F4090642-95AA-4E0F-9C1E-79BDC6BCF22F}" srcOrd="2" destOrd="0" presId="urn:microsoft.com/office/officeart/2008/layout/VerticalCurvedList"/>
    <dgm:cxn modelId="{BE734B52-92D4-409B-984C-631F1F1B4814}" type="presParOf" srcId="{F4090642-95AA-4E0F-9C1E-79BDC6BCF22F}" destId="{D00738E3-3108-4D11-BED2-06E8546D9965}" srcOrd="0" destOrd="0" presId="urn:microsoft.com/office/officeart/2008/layout/VerticalCurvedList"/>
    <dgm:cxn modelId="{2413513F-D00F-429F-9E9E-60D64D95E2E0}" type="presParOf" srcId="{DA40FB6F-95DC-4B99-A6AB-E22174F73750}" destId="{ADE1816C-85DA-470E-B536-822861CCF5EE}" srcOrd="3" destOrd="0" presId="urn:microsoft.com/office/officeart/2008/layout/VerticalCurvedList"/>
    <dgm:cxn modelId="{E315EDDE-FA4F-4B39-9791-257120DC674F}" type="presParOf" srcId="{DA40FB6F-95DC-4B99-A6AB-E22174F73750}" destId="{6D8151FF-7E84-498C-97B2-FB83E69C350C}" srcOrd="4" destOrd="0" presId="urn:microsoft.com/office/officeart/2008/layout/VerticalCurvedList"/>
    <dgm:cxn modelId="{C59EC8C1-DD26-4D65-8A11-229D64AE9018}" type="presParOf" srcId="{6D8151FF-7E84-498C-97B2-FB83E69C350C}" destId="{A0B7BAEB-BD67-4E95-8174-619DFE55D836}" srcOrd="0" destOrd="0" presId="urn:microsoft.com/office/officeart/2008/layout/VerticalCurvedList"/>
    <dgm:cxn modelId="{CD66E46E-055C-4B9E-8FFF-746D84068DFC}" type="presParOf" srcId="{DA40FB6F-95DC-4B99-A6AB-E22174F73750}" destId="{00FC267B-1EB4-4034-8BC0-FBBDF835EB0F}" srcOrd="5" destOrd="0" presId="urn:microsoft.com/office/officeart/2008/layout/VerticalCurvedList"/>
    <dgm:cxn modelId="{BA61FA46-6212-4A86-B5AC-A4B99B1895AF}" type="presParOf" srcId="{DA40FB6F-95DC-4B99-A6AB-E22174F73750}" destId="{BA80265B-684A-4CA4-9E8D-2A151B460596}" srcOrd="6" destOrd="0" presId="urn:microsoft.com/office/officeart/2008/layout/VerticalCurvedList"/>
    <dgm:cxn modelId="{2917FCAB-A3FD-4717-B4DD-531D98A15FEA}" type="presParOf" srcId="{BA80265B-684A-4CA4-9E8D-2A151B460596}" destId="{797AEB9B-51CC-4239-B363-84DDC71C1808}" srcOrd="0" destOrd="0" presId="urn:microsoft.com/office/officeart/2008/layout/VerticalCurvedList"/>
    <dgm:cxn modelId="{A32B84BD-7494-4D78-B0C6-37A2CB85FAD0}" type="presParOf" srcId="{DA40FB6F-95DC-4B99-A6AB-E22174F73750}" destId="{F64152E9-3C12-46A6-AB6D-8019D4B625E2}" srcOrd="7" destOrd="0" presId="urn:microsoft.com/office/officeart/2008/layout/VerticalCurvedList"/>
    <dgm:cxn modelId="{4122BB88-5B49-42C8-97B8-264CD6960B06}" type="presParOf" srcId="{DA40FB6F-95DC-4B99-A6AB-E22174F73750}" destId="{442CBD3C-A9BE-4C23-A3B7-412F13A915B4}" srcOrd="8" destOrd="0" presId="urn:microsoft.com/office/officeart/2008/layout/VerticalCurvedList"/>
    <dgm:cxn modelId="{60C53BED-F33A-4002-B8D0-2FD63B1357EC}" type="presParOf" srcId="{442CBD3C-A9BE-4C23-A3B7-412F13A915B4}" destId="{6FE45A3C-FC6E-4426-9E87-D07F1F03677C}" srcOrd="0" destOrd="0" presId="urn:microsoft.com/office/officeart/2008/layout/VerticalCurvedList"/>
    <dgm:cxn modelId="{1AFDEADE-AD38-40BF-9E4B-7A580B2B2199}" type="presParOf" srcId="{DA40FB6F-95DC-4B99-A6AB-E22174F73750}" destId="{5B67442C-4BE4-4066-98E1-B9EF72514EF2}" srcOrd="9" destOrd="0" presId="urn:microsoft.com/office/officeart/2008/layout/VerticalCurvedList"/>
    <dgm:cxn modelId="{3B8E6D5F-92C5-47B4-BB7F-85CAF21792EA}" type="presParOf" srcId="{DA40FB6F-95DC-4B99-A6AB-E22174F73750}" destId="{4449C237-2018-4423-9DBC-D129F9509F19}" srcOrd="10" destOrd="0" presId="urn:microsoft.com/office/officeart/2008/layout/VerticalCurvedList"/>
    <dgm:cxn modelId="{1416AFF8-D4CE-447C-9388-5E91F987FBCE}" type="presParOf" srcId="{4449C237-2018-4423-9DBC-D129F9509F19}" destId="{0A7E48D8-B8B2-4F82-8D73-8163C60F5552}" srcOrd="0" destOrd="0" presId="urn:microsoft.com/office/officeart/2008/layout/VerticalCurvedList"/>
    <dgm:cxn modelId="{AEC41E01-07B3-4DF2-93AD-4F1A630798A6}" type="presParOf" srcId="{DA40FB6F-95DC-4B99-A6AB-E22174F73750}" destId="{31B843EB-8311-4C39-B9CA-50CAF35BA0D4}" srcOrd="11" destOrd="0" presId="urn:microsoft.com/office/officeart/2008/layout/VerticalCurvedList"/>
    <dgm:cxn modelId="{0D4C7D52-E9AC-49DA-AAED-C241F7A17853}" type="presParOf" srcId="{DA40FB6F-95DC-4B99-A6AB-E22174F73750}" destId="{85A50D63-EAFE-43C5-8034-33AE4C269160}" srcOrd="12" destOrd="0" presId="urn:microsoft.com/office/officeart/2008/layout/VerticalCurvedList"/>
    <dgm:cxn modelId="{78CB9DAF-8F67-4FEE-9465-755A62474B7C}" type="presParOf" srcId="{85A50D63-EAFE-43C5-8034-33AE4C269160}" destId="{4BC736D2-064C-4396-ABBB-3B2F2884594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CD2794-A283-425A-A7BB-5FA2EB08E5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ACD733D-3727-4A42-8312-F77722ED3D67}">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Precipitation</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38170684-AED9-490D-B563-25893A9822CA}" type="parTrans" cxnId="{6D699070-5D59-4F4D-AF74-62590C453BED}">
      <dgm:prSet/>
      <dgm:spPr/>
      <dgm:t>
        <a:bodyPr/>
        <a:lstStyle/>
        <a:p>
          <a:endParaRPr lang="en-US"/>
        </a:p>
      </dgm:t>
    </dgm:pt>
    <dgm:pt modelId="{2E342B59-B5FC-4746-96D8-095EA821D3BC}" type="sibTrans" cxnId="{6D699070-5D59-4F4D-AF74-62590C453BED}">
      <dgm:prSet/>
      <dgm:spPr/>
      <dgm:t>
        <a:bodyPr/>
        <a:lstStyle/>
        <a:p>
          <a:endParaRPr lang="en-US"/>
        </a:p>
      </dgm:t>
    </dgm:pt>
    <dgm:pt modelId="{23AE9EC8-3BDA-4912-A2A4-371A46B510D6}">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Maximum Temperature</a:t>
          </a:r>
        </a:p>
      </dgm:t>
    </dgm:pt>
    <dgm:pt modelId="{BE24D038-582B-40E6-803D-ED1FF8D4B606}" type="parTrans" cxnId="{B29EB48E-4ED8-42FA-A483-EACE4F395145}">
      <dgm:prSet/>
      <dgm:spPr/>
      <dgm:t>
        <a:bodyPr/>
        <a:lstStyle/>
        <a:p>
          <a:endParaRPr lang="en-US"/>
        </a:p>
      </dgm:t>
    </dgm:pt>
    <dgm:pt modelId="{0222400E-E4A2-403C-9A42-C68466CD05A1}" type="sibTrans" cxnId="{B29EB48E-4ED8-42FA-A483-EACE4F395145}">
      <dgm:prSet/>
      <dgm:spPr/>
      <dgm:t>
        <a:bodyPr/>
        <a:lstStyle/>
        <a:p>
          <a:endParaRPr lang="en-US"/>
        </a:p>
      </dgm:t>
    </dgm:pt>
    <dgm:pt modelId="{8A86A1EF-3455-4661-A4F5-C70792B2CB2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Minimum Temperature</a:t>
          </a:r>
        </a:p>
      </dgm:t>
    </dgm:pt>
    <dgm:pt modelId="{0A0E49F3-5642-4984-86AF-146A634D4913}" type="parTrans" cxnId="{697AA780-202A-4D83-97E7-668DCFB8BA98}">
      <dgm:prSet/>
      <dgm:spPr/>
      <dgm:t>
        <a:bodyPr/>
        <a:lstStyle/>
        <a:p>
          <a:endParaRPr lang="en-US"/>
        </a:p>
      </dgm:t>
    </dgm:pt>
    <dgm:pt modelId="{6C431336-272C-4064-8B2E-A66D76F74049}" type="sibTrans" cxnId="{697AA780-202A-4D83-97E7-668DCFB8BA98}">
      <dgm:prSet/>
      <dgm:spPr/>
      <dgm:t>
        <a:bodyPr/>
        <a:lstStyle/>
        <a:p>
          <a:endParaRPr lang="en-US"/>
        </a:p>
      </dgm:t>
    </dgm:pt>
    <dgm:pt modelId="{4FF3637C-758B-49B3-B290-F2959115B8B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Wind Speed</a:t>
          </a:r>
        </a:p>
      </dgm:t>
    </dgm:pt>
    <dgm:pt modelId="{9B6862D1-B6EA-4BD7-82AA-135ED4767148}" type="parTrans" cxnId="{55B9461C-2D4E-4FA6-8C04-74D4CE3E853C}">
      <dgm:prSet/>
      <dgm:spPr/>
      <dgm:t>
        <a:bodyPr/>
        <a:lstStyle/>
        <a:p>
          <a:endParaRPr lang="en-US"/>
        </a:p>
      </dgm:t>
    </dgm:pt>
    <dgm:pt modelId="{F57FA40A-380F-43C4-ADC1-4AE12F8D3417}" type="sibTrans" cxnId="{55B9461C-2D4E-4FA6-8C04-74D4CE3E853C}">
      <dgm:prSet/>
      <dgm:spPr/>
      <dgm:t>
        <a:bodyPr/>
        <a:lstStyle/>
        <a:p>
          <a:endParaRPr lang="en-US"/>
        </a:p>
      </dgm:t>
    </dgm:pt>
    <dgm:pt modelId="{3498C1F3-2E70-442C-8015-BAE1D06F0BF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Temperature</a:t>
          </a:r>
        </a:p>
      </dgm:t>
    </dgm:pt>
    <dgm:pt modelId="{A9430F71-BF10-474A-8486-6D082631CEBC}" type="parTrans" cxnId="{E2818BA3-3613-4CE2-9637-2F13D1B8870E}">
      <dgm:prSet/>
      <dgm:spPr/>
      <dgm:t>
        <a:bodyPr/>
        <a:lstStyle/>
        <a:p>
          <a:endParaRPr lang="en-US"/>
        </a:p>
      </dgm:t>
    </dgm:pt>
    <dgm:pt modelId="{D4FD933F-CDEA-4FCA-8B45-1FA472EF35D2}" type="sibTrans" cxnId="{E2818BA3-3613-4CE2-9637-2F13D1B8870E}">
      <dgm:prSet/>
      <dgm:spPr/>
      <dgm:t>
        <a:bodyPr/>
        <a:lstStyle/>
        <a:p>
          <a:endParaRPr lang="en-US"/>
        </a:p>
      </dgm:t>
    </dgm:pt>
    <dgm:pt modelId="{EF344789-F5F4-4A87-B244-0A17A841474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Relative Humidity</a:t>
          </a:r>
        </a:p>
      </dgm:t>
    </dgm:pt>
    <dgm:pt modelId="{FA7E35B2-B9D1-4E31-A3F8-2A713E02D64F}" type="parTrans" cxnId="{1536DBA8-D8CD-4B89-9B5A-284498AE3557}">
      <dgm:prSet/>
      <dgm:spPr/>
      <dgm:t>
        <a:bodyPr/>
        <a:lstStyle/>
        <a:p>
          <a:endParaRPr lang="en-US"/>
        </a:p>
      </dgm:t>
    </dgm:pt>
    <dgm:pt modelId="{2850CF8B-ECA9-47D1-8F7C-99171D705C70}" type="sibTrans" cxnId="{1536DBA8-D8CD-4B89-9B5A-284498AE3557}">
      <dgm:prSet/>
      <dgm:spPr/>
      <dgm:t>
        <a:bodyPr/>
        <a:lstStyle/>
        <a:p>
          <a:endParaRPr lang="en-US"/>
        </a:p>
      </dgm:t>
    </dgm:pt>
    <dgm:pt modelId="{EE9BCEE5-CFAA-43CA-9034-859D888FC1C0}">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0.12 inches</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151E07FE-AD2E-4B62-84B9-488081ED1E25}" type="parTrans" cxnId="{1049956F-0BA9-41CD-8E32-B2F55FF2F837}">
      <dgm:prSet/>
      <dgm:spPr/>
      <dgm:t>
        <a:bodyPr/>
        <a:lstStyle/>
        <a:p>
          <a:endParaRPr lang="en-US"/>
        </a:p>
      </dgm:t>
    </dgm:pt>
    <dgm:pt modelId="{243D2DFF-138B-44C4-87B1-5932CA1322D8}" type="sibTrans" cxnId="{1049956F-0BA9-41CD-8E32-B2F55FF2F837}">
      <dgm:prSet/>
      <dgm:spPr/>
      <dgm:t>
        <a:bodyPr/>
        <a:lstStyle/>
        <a:p>
          <a:endParaRPr lang="en-US"/>
        </a:p>
      </dgm:t>
    </dgm:pt>
    <dgm:pt modelId="{CBDE1E07-D348-4789-A7A6-F464ADA4718C}">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72.02℉ </a:t>
          </a:r>
        </a:p>
      </dgm:t>
    </dgm:pt>
    <dgm:pt modelId="{08B78B4D-AC53-4481-9BCB-5CF3F16712D3}" type="parTrans" cxnId="{965CD622-5324-4567-A763-A35A54DE4F0B}">
      <dgm:prSet/>
      <dgm:spPr/>
      <dgm:t>
        <a:bodyPr/>
        <a:lstStyle/>
        <a:p>
          <a:endParaRPr lang="en-US"/>
        </a:p>
      </dgm:t>
    </dgm:pt>
    <dgm:pt modelId="{8B91686D-8ECE-455F-B331-71804C6F0DC2}" type="sibTrans" cxnId="{965CD622-5324-4567-A763-A35A54DE4F0B}">
      <dgm:prSet/>
      <dgm:spPr/>
      <dgm:t>
        <a:bodyPr/>
        <a:lstStyle/>
        <a:p>
          <a:endParaRPr lang="en-US"/>
        </a:p>
      </dgm:t>
    </dgm:pt>
    <dgm:pt modelId="{EFBB79DD-D88A-4B21-B502-143D7BCD12A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50.2℉ </a:t>
          </a:r>
        </a:p>
      </dgm:t>
    </dgm:pt>
    <dgm:pt modelId="{0A7CDFDF-5ABE-42E4-81E8-253B09E6A087}" type="parTrans" cxnId="{893EA5B1-EB19-468D-8BAD-9D2AB9464CE8}">
      <dgm:prSet/>
      <dgm:spPr/>
      <dgm:t>
        <a:bodyPr/>
        <a:lstStyle/>
        <a:p>
          <a:endParaRPr lang="en-US"/>
        </a:p>
      </dgm:t>
    </dgm:pt>
    <dgm:pt modelId="{A2E4608F-9556-4194-81B8-DA46F39EC316}" type="sibTrans" cxnId="{893EA5B1-EB19-468D-8BAD-9D2AB9464CE8}">
      <dgm:prSet/>
      <dgm:spPr/>
      <dgm:t>
        <a:bodyPr/>
        <a:lstStyle/>
        <a:p>
          <a:endParaRPr lang="en-US"/>
        </a:p>
      </dgm:t>
    </dgm:pt>
    <dgm:pt modelId="{38B24C78-EA2E-49DF-B9D8-F7F65B14FF36}">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6.4 mph</a:t>
          </a:r>
        </a:p>
      </dgm:t>
    </dgm:pt>
    <dgm:pt modelId="{EB5F7427-C82F-414C-A75B-C81124C9A2C4}" type="parTrans" cxnId="{35E64B90-D098-4BD3-B90D-B02F7608AFF3}">
      <dgm:prSet/>
      <dgm:spPr/>
      <dgm:t>
        <a:bodyPr/>
        <a:lstStyle/>
        <a:p>
          <a:endParaRPr lang="en-US"/>
        </a:p>
      </dgm:t>
    </dgm:pt>
    <dgm:pt modelId="{4DB29AF4-0BD0-4866-9BE1-EDEAE12B6D68}" type="sibTrans" cxnId="{35E64B90-D098-4BD3-B90D-B02F7608AFF3}">
      <dgm:prSet/>
      <dgm:spPr/>
      <dgm:t>
        <a:bodyPr/>
        <a:lstStyle/>
        <a:p>
          <a:endParaRPr lang="en-US"/>
        </a:p>
      </dgm:t>
    </dgm:pt>
    <dgm:pt modelId="{A7F863E0-9B5D-4302-885B-B2E0A7CF6251}">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65.04%</a:t>
          </a:r>
        </a:p>
      </dgm:t>
    </dgm:pt>
    <dgm:pt modelId="{B66EAEC6-A213-49D3-AACF-9B711B99402C}" type="parTrans" cxnId="{CBD80E35-3CD2-4528-B8F9-CF3F9E6B9740}">
      <dgm:prSet/>
      <dgm:spPr/>
      <dgm:t>
        <a:bodyPr/>
        <a:lstStyle/>
        <a:p>
          <a:endParaRPr lang="en-US"/>
        </a:p>
      </dgm:t>
    </dgm:pt>
    <dgm:pt modelId="{FBEE5F28-F1B2-4ADF-9B15-B10E4F4331FA}" type="sibTrans" cxnId="{CBD80E35-3CD2-4528-B8F9-CF3F9E6B9740}">
      <dgm:prSet/>
      <dgm:spPr/>
      <dgm:t>
        <a:bodyPr/>
        <a:lstStyle/>
        <a:p>
          <a:endParaRPr lang="en-US"/>
        </a:p>
      </dgm:t>
    </dgm:pt>
    <dgm:pt modelId="{0B19FE97-0BDF-481F-B9CF-BA169BB979C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62.3℉ </a:t>
          </a:r>
        </a:p>
      </dgm:t>
    </dgm:pt>
    <dgm:pt modelId="{FB60EF83-8806-4D4F-A330-03164059D1F8}" type="parTrans" cxnId="{E0ACD4DB-E40B-4094-886B-6DE1410DDEDC}">
      <dgm:prSet/>
      <dgm:spPr/>
      <dgm:t>
        <a:bodyPr/>
        <a:lstStyle/>
        <a:p>
          <a:endParaRPr lang="en-US"/>
        </a:p>
      </dgm:t>
    </dgm:pt>
    <dgm:pt modelId="{2B543CF0-F73F-46C6-91E3-EECC15C31E70}" type="sibTrans" cxnId="{E0ACD4DB-E40B-4094-886B-6DE1410DDEDC}">
      <dgm:prSet/>
      <dgm:spPr/>
      <dgm:t>
        <a:bodyPr/>
        <a:lstStyle/>
        <a:p>
          <a:endParaRPr lang="en-US"/>
        </a:p>
      </dgm:t>
    </dgm:pt>
    <dgm:pt modelId="{FC31AE99-A9EA-451D-A303-9E4BEFD6D756}" type="pres">
      <dgm:prSet presAssocID="{30CD2794-A283-425A-A7BB-5FA2EB08E55B}" presName="linear" presStyleCnt="0">
        <dgm:presLayoutVars>
          <dgm:dir/>
          <dgm:animLvl val="lvl"/>
          <dgm:resizeHandles val="exact"/>
        </dgm:presLayoutVars>
      </dgm:prSet>
      <dgm:spPr/>
    </dgm:pt>
    <dgm:pt modelId="{3013D15F-9069-40D4-8A30-4AB18E4504B0}" type="pres">
      <dgm:prSet presAssocID="{4ACD733D-3727-4A42-8312-F77722ED3D67}" presName="parentLin" presStyleCnt="0"/>
      <dgm:spPr/>
    </dgm:pt>
    <dgm:pt modelId="{7E59D305-F5C5-4796-AE67-83B0FF5BFE56}" type="pres">
      <dgm:prSet presAssocID="{4ACD733D-3727-4A42-8312-F77722ED3D67}" presName="parentLeftMargin" presStyleLbl="node1" presStyleIdx="0" presStyleCnt="6"/>
      <dgm:spPr/>
    </dgm:pt>
    <dgm:pt modelId="{447A78B0-AB65-48CF-8AAE-31F1CAD00F2F}" type="pres">
      <dgm:prSet presAssocID="{4ACD733D-3727-4A42-8312-F77722ED3D67}" presName="parentText" presStyleLbl="node1" presStyleIdx="0" presStyleCnt="6">
        <dgm:presLayoutVars>
          <dgm:chMax val="0"/>
          <dgm:bulletEnabled val="1"/>
        </dgm:presLayoutVars>
      </dgm:prSet>
      <dgm:spPr/>
    </dgm:pt>
    <dgm:pt modelId="{22F9063F-90CA-466F-811D-274E9E0E4380}" type="pres">
      <dgm:prSet presAssocID="{4ACD733D-3727-4A42-8312-F77722ED3D67}" presName="negativeSpace" presStyleCnt="0"/>
      <dgm:spPr/>
    </dgm:pt>
    <dgm:pt modelId="{7827F7C4-4F28-4E0B-8614-272144FAAAD1}" type="pres">
      <dgm:prSet presAssocID="{4ACD733D-3727-4A42-8312-F77722ED3D67}" presName="childText" presStyleLbl="conFgAcc1" presStyleIdx="0" presStyleCnt="6">
        <dgm:presLayoutVars>
          <dgm:bulletEnabled val="1"/>
        </dgm:presLayoutVars>
      </dgm:prSet>
      <dgm:spPr/>
    </dgm:pt>
    <dgm:pt modelId="{A03CC27D-55F4-41FE-B0A1-C027050700C5}" type="pres">
      <dgm:prSet presAssocID="{2E342B59-B5FC-4746-96D8-095EA821D3BC}" presName="spaceBetweenRectangles" presStyleCnt="0"/>
      <dgm:spPr/>
    </dgm:pt>
    <dgm:pt modelId="{3422FCE7-72EE-43B2-BCF7-6888C3EE6EA6}" type="pres">
      <dgm:prSet presAssocID="{23AE9EC8-3BDA-4912-A2A4-371A46B510D6}" presName="parentLin" presStyleCnt="0"/>
      <dgm:spPr/>
    </dgm:pt>
    <dgm:pt modelId="{3797406D-B289-4239-AF45-4C91BEE3C181}" type="pres">
      <dgm:prSet presAssocID="{23AE9EC8-3BDA-4912-A2A4-371A46B510D6}" presName="parentLeftMargin" presStyleLbl="node1" presStyleIdx="0" presStyleCnt="6"/>
      <dgm:spPr/>
    </dgm:pt>
    <dgm:pt modelId="{117DF568-F8D2-4128-857D-544587731D60}" type="pres">
      <dgm:prSet presAssocID="{23AE9EC8-3BDA-4912-A2A4-371A46B510D6}" presName="parentText" presStyleLbl="node1" presStyleIdx="1" presStyleCnt="6">
        <dgm:presLayoutVars>
          <dgm:chMax val="0"/>
          <dgm:bulletEnabled val="1"/>
        </dgm:presLayoutVars>
      </dgm:prSet>
      <dgm:spPr/>
    </dgm:pt>
    <dgm:pt modelId="{5C7400FC-3795-4CD1-B825-2BF1B353FA00}" type="pres">
      <dgm:prSet presAssocID="{23AE9EC8-3BDA-4912-A2A4-371A46B510D6}" presName="negativeSpace" presStyleCnt="0"/>
      <dgm:spPr/>
    </dgm:pt>
    <dgm:pt modelId="{3A0FD4A4-5C75-412D-91F7-389E4AE211A2}" type="pres">
      <dgm:prSet presAssocID="{23AE9EC8-3BDA-4912-A2A4-371A46B510D6}" presName="childText" presStyleLbl="conFgAcc1" presStyleIdx="1" presStyleCnt="6">
        <dgm:presLayoutVars>
          <dgm:bulletEnabled val="1"/>
        </dgm:presLayoutVars>
      </dgm:prSet>
      <dgm:spPr/>
    </dgm:pt>
    <dgm:pt modelId="{14AA648C-5FB9-4D80-9624-E8D7DC5B8B84}" type="pres">
      <dgm:prSet presAssocID="{0222400E-E4A2-403C-9A42-C68466CD05A1}" presName="spaceBetweenRectangles" presStyleCnt="0"/>
      <dgm:spPr/>
    </dgm:pt>
    <dgm:pt modelId="{EDE471B6-F783-4E28-993F-3F933D869E5F}" type="pres">
      <dgm:prSet presAssocID="{8A86A1EF-3455-4661-A4F5-C70792B2CB2E}" presName="parentLin" presStyleCnt="0"/>
      <dgm:spPr/>
    </dgm:pt>
    <dgm:pt modelId="{51F08123-C586-461D-9DC3-380C7205E3AD}" type="pres">
      <dgm:prSet presAssocID="{8A86A1EF-3455-4661-A4F5-C70792B2CB2E}" presName="parentLeftMargin" presStyleLbl="node1" presStyleIdx="1" presStyleCnt="6"/>
      <dgm:spPr/>
    </dgm:pt>
    <dgm:pt modelId="{87AD73A0-206B-4449-B20F-397674BE8E6D}" type="pres">
      <dgm:prSet presAssocID="{8A86A1EF-3455-4661-A4F5-C70792B2CB2E}" presName="parentText" presStyleLbl="node1" presStyleIdx="2" presStyleCnt="6">
        <dgm:presLayoutVars>
          <dgm:chMax val="0"/>
          <dgm:bulletEnabled val="1"/>
        </dgm:presLayoutVars>
      </dgm:prSet>
      <dgm:spPr/>
    </dgm:pt>
    <dgm:pt modelId="{C3679166-9C07-48FB-AA26-D59A5AAA5D92}" type="pres">
      <dgm:prSet presAssocID="{8A86A1EF-3455-4661-A4F5-C70792B2CB2E}" presName="negativeSpace" presStyleCnt="0"/>
      <dgm:spPr/>
    </dgm:pt>
    <dgm:pt modelId="{95E20E89-4749-473C-8299-14FD6C82A223}" type="pres">
      <dgm:prSet presAssocID="{8A86A1EF-3455-4661-A4F5-C70792B2CB2E}" presName="childText" presStyleLbl="conFgAcc1" presStyleIdx="2" presStyleCnt="6">
        <dgm:presLayoutVars>
          <dgm:bulletEnabled val="1"/>
        </dgm:presLayoutVars>
      </dgm:prSet>
      <dgm:spPr/>
    </dgm:pt>
    <dgm:pt modelId="{978AE1C8-70DB-47C9-9677-C642455C073E}" type="pres">
      <dgm:prSet presAssocID="{6C431336-272C-4064-8B2E-A66D76F74049}" presName="spaceBetweenRectangles" presStyleCnt="0"/>
      <dgm:spPr/>
    </dgm:pt>
    <dgm:pt modelId="{F7612EEC-CFEE-468A-8E9A-A5D78212A85C}" type="pres">
      <dgm:prSet presAssocID="{4FF3637C-758B-49B3-B290-F2959115B8B4}" presName="parentLin" presStyleCnt="0"/>
      <dgm:spPr/>
    </dgm:pt>
    <dgm:pt modelId="{95F735B6-8DD6-431C-9ABA-93D4F1035085}" type="pres">
      <dgm:prSet presAssocID="{4FF3637C-758B-49B3-B290-F2959115B8B4}" presName="parentLeftMargin" presStyleLbl="node1" presStyleIdx="2" presStyleCnt="6"/>
      <dgm:spPr/>
    </dgm:pt>
    <dgm:pt modelId="{BB1B91A9-87F6-438E-B11F-E3D123357EF8}" type="pres">
      <dgm:prSet presAssocID="{4FF3637C-758B-49B3-B290-F2959115B8B4}" presName="parentText" presStyleLbl="node1" presStyleIdx="3" presStyleCnt="6">
        <dgm:presLayoutVars>
          <dgm:chMax val="0"/>
          <dgm:bulletEnabled val="1"/>
        </dgm:presLayoutVars>
      </dgm:prSet>
      <dgm:spPr/>
    </dgm:pt>
    <dgm:pt modelId="{672750A2-1EAA-4B78-87A3-8128C8BE3BC8}" type="pres">
      <dgm:prSet presAssocID="{4FF3637C-758B-49B3-B290-F2959115B8B4}" presName="negativeSpace" presStyleCnt="0"/>
      <dgm:spPr/>
    </dgm:pt>
    <dgm:pt modelId="{19C97E4F-3DBD-4768-83E3-FCF2B87045B2}" type="pres">
      <dgm:prSet presAssocID="{4FF3637C-758B-49B3-B290-F2959115B8B4}" presName="childText" presStyleLbl="conFgAcc1" presStyleIdx="3" presStyleCnt="6">
        <dgm:presLayoutVars>
          <dgm:bulletEnabled val="1"/>
        </dgm:presLayoutVars>
      </dgm:prSet>
      <dgm:spPr/>
    </dgm:pt>
    <dgm:pt modelId="{9E5FC309-F666-494C-B467-616FB6F44307}" type="pres">
      <dgm:prSet presAssocID="{F57FA40A-380F-43C4-ADC1-4AE12F8D3417}" presName="spaceBetweenRectangles" presStyleCnt="0"/>
      <dgm:spPr/>
    </dgm:pt>
    <dgm:pt modelId="{615F2618-9D2E-46C6-9193-B6B36A946EFF}" type="pres">
      <dgm:prSet presAssocID="{EF344789-F5F4-4A87-B244-0A17A8414744}" presName="parentLin" presStyleCnt="0"/>
      <dgm:spPr/>
    </dgm:pt>
    <dgm:pt modelId="{947B5014-88EA-46BA-8F43-3D8C7EB0417E}" type="pres">
      <dgm:prSet presAssocID="{EF344789-F5F4-4A87-B244-0A17A8414744}" presName="parentLeftMargin" presStyleLbl="node1" presStyleIdx="3" presStyleCnt="6"/>
      <dgm:spPr/>
    </dgm:pt>
    <dgm:pt modelId="{E09AB24F-52FC-463D-8BD8-8940E010A944}" type="pres">
      <dgm:prSet presAssocID="{EF344789-F5F4-4A87-B244-0A17A8414744}" presName="parentText" presStyleLbl="node1" presStyleIdx="4" presStyleCnt="6">
        <dgm:presLayoutVars>
          <dgm:chMax val="0"/>
          <dgm:bulletEnabled val="1"/>
        </dgm:presLayoutVars>
      </dgm:prSet>
      <dgm:spPr/>
    </dgm:pt>
    <dgm:pt modelId="{26AFCA4D-9006-4311-8199-5CC514BA2A2E}" type="pres">
      <dgm:prSet presAssocID="{EF344789-F5F4-4A87-B244-0A17A8414744}" presName="negativeSpace" presStyleCnt="0"/>
      <dgm:spPr/>
    </dgm:pt>
    <dgm:pt modelId="{93DC2C0C-64EB-4EF1-AAC8-05DBB31EF533}" type="pres">
      <dgm:prSet presAssocID="{EF344789-F5F4-4A87-B244-0A17A8414744}" presName="childText" presStyleLbl="conFgAcc1" presStyleIdx="4" presStyleCnt="6">
        <dgm:presLayoutVars>
          <dgm:bulletEnabled val="1"/>
        </dgm:presLayoutVars>
      </dgm:prSet>
      <dgm:spPr/>
    </dgm:pt>
    <dgm:pt modelId="{0941AFFC-CE5C-435B-B32A-AC790093CDAC}" type="pres">
      <dgm:prSet presAssocID="{2850CF8B-ECA9-47D1-8F7C-99171D705C70}" presName="spaceBetweenRectangles" presStyleCnt="0"/>
      <dgm:spPr/>
    </dgm:pt>
    <dgm:pt modelId="{35F482D9-ED02-421F-8C7C-F801877F0DD5}" type="pres">
      <dgm:prSet presAssocID="{3498C1F3-2E70-442C-8015-BAE1D06F0BF2}" presName="parentLin" presStyleCnt="0"/>
      <dgm:spPr/>
    </dgm:pt>
    <dgm:pt modelId="{CD9F217E-0DCA-427C-A0B3-E7693AB59DA0}" type="pres">
      <dgm:prSet presAssocID="{3498C1F3-2E70-442C-8015-BAE1D06F0BF2}" presName="parentLeftMargin" presStyleLbl="node1" presStyleIdx="4" presStyleCnt="6"/>
      <dgm:spPr/>
    </dgm:pt>
    <dgm:pt modelId="{487A4216-4C75-46F1-9719-85E4CDD286CB}" type="pres">
      <dgm:prSet presAssocID="{3498C1F3-2E70-442C-8015-BAE1D06F0BF2}" presName="parentText" presStyleLbl="node1" presStyleIdx="5" presStyleCnt="6">
        <dgm:presLayoutVars>
          <dgm:chMax val="0"/>
          <dgm:bulletEnabled val="1"/>
        </dgm:presLayoutVars>
      </dgm:prSet>
      <dgm:spPr/>
    </dgm:pt>
    <dgm:pt modelId="{D802BF0D-7C7C-48AD-97CD-EF750A08ADC7}" type="pres">
      <dgm:prSet presAssocID="{3498C1F3-2E70-442C-8015-BAE1D06F0BF2}" presName="negativeSpace" presStyleCnt="0"/>
      <dgm:spPr/>
    </dgm:pt>
    <dgm:pt modelId="{498E84E8-B6E5-4E5D-BEB3-3A7AC8250686}" type="pres">
      <dgm:prSet presAssocID="{3498C1F3-2E70-442C-8015-BAE1D06F0BF2}" presName="childText" presStyleLbl="conFgAcc1" presStyleIdx="5" presStyleCnt="6">
        <dgm:presLayoutVars>
          <dgm:bulletEnabled val="1"/>
        </dgm:presLayoutVars>
      </dgm:prSet>
      <dgm:spPr/>
    </dgm:pt>
  </dgm:ptLst>
  <dgm:cxnLst>
    <dgm:cxn modelId="{908F360D-FE05-4A4B-A829-8D7154CD9658}" type="presOf" srcId="{0B19FE97-0BDF-481F-B9CF-BA169BB979CE}" destId="{498E84E8-B6E5-4E5D-BEB3-3A7AC8250686}" srcOrd="0" destOrd="0" presId="urn:microsoft.com/office/officeart/2005/8/layout/list1"/>
    <dgm:cxn modelId="{55B9461C-2D4E-4FA6-8C04-74D4CE3E853C}" srcId="{30CD2794-A283-425A-A7BB-5FA2EB08E55B}" destId="{4FF3637C-758B-49B3-B290-F2959115B8B4}" srcOrd="3" destOrd="0" parTransId="{9B6862D1-B6EA-4BD7-82AA-135ED4767148}" sibTransId="{F57FA40A-380F-43C4-ADC1-4AE12F8D3417}"/>
    <dgm:cxn modelId="{965CD622-5324-4567-A763-A35A54DE4F0B}" srcId="{23AE9EC8-3BDA-4912-A2A4-371A46B510D6}" destId="{CBDE1E07-D348-4789-A7A6-F464ADA4718C}" srcOrd="0" destOrd="0" parTransId="{08B78B4D-AC53-4481-9BCB-5CF3F16712D3}" sibTransId="{8B91686D-8ECE-455F-B331-71804C6F0DC2}"/>
    <dgm:cxn modelId="{CBD80E35-3CD2-4528-B8F9-CF3F9E6B9740}" srcId="{EF344789-F5F4-4A87-B244-0A17A8414744}" destId="{A7F863E0-9B5D-4302-885B-B2E0A7CF6251}" srcOrd="0" destOrd="0" parTransId="{B66EAEC6-A213-49D3-AACF-9B711B99402C}" sibTransId="{FBEE5F28-F1B2-4ADF-9B15-B10E4F4331FA}"/>
    <dgm:cxn modelId="{6FA8C03C-B34A-4F46-88B4-0558DE54FCBF}" type="presOf" srcId="{4ACD733D-3727-4A42-8312-F77722ED3D67}" destId="{7E59D305-F5C5-4796-AE67-83B0FF5BFE56}" srcOrd="0" destOrd="0" presId="urn:microsoft.com/office/officeart/2005/8/layout/list1"/>
    <dgm:cxn modelId="{04CD7A64-7395-4985-8386-551028CC3D60}" type="presOf" srcId="{30CD2794-A283-425A-A7BB-5FA2EB08E55B}" destId="{FC31AE99-A9EA-451D-A303-9E4BEFD6D756}" srcOrd="0" destOrd="0" presId="urn:microsoft.com/office/officeart/2005/8/layout/list1"/>
    <dgm:cxn modelId="{DDC5ED67-1886-4A99-BF7A-BD8700821719}" type="presOf" srcId="{3498C1F3-2E70-442C-8015-BAE1D06F0BF2}" destId="{CD9F217E-0DCA-427C-A0B3-E7693AB59DA0}" srcOrd="0" destOrd="0" presId="urn:microsoft.com/office/officeart/2005/8/layout/list1"/>
    <dgm:cxn modelId="{0DE3EB4A-1B05-484C-A908-C23E60B1B3F4}" type="presOf" srcId="{4ACD733D-3727-4A42-8312-F77722ED3D67}" destId="{447A78B0-AB65-48CF-8AAE-31F1CAD00F2F}" srcOrd="1" destOrd="0" presId="urn:microsoft.com/office/officeart/2005/8/layout/list1"/>
    <dgm:cxn modelId="{1049956F-0BA9-41CD-8E32-B2F55FF2F837}" srcId="{4ACD733D-3727-4A42-8312-F77722ED3D67}" destId="{EE9BCEE5-CFAA-43CA-9034-859D888FC1C0}" srcOrd="0" destOrd="0" parTransId="{151E07FE-AD2E-4B62-84B9-488081ED1E25}" sibTransId="{243D2DFF-138B-44C4-87B1-5932CA1322D8}"/>
    <dgm:cxn modelId="{6D699070-5D59-4F4D-AF74-62590C453BED}" srcId="{30CD2794-A283-425A-A7BB-5FA2EB08E55B}" destId="{4ACD733D-3727-4A42-8312-F77722ED3D67}" srcOrd="0" destOrd="0" parTransId="{38170684-AED9-490D-B563-25893A9822CA}" sibTransId="{2E342B59-B5FC-4746-96D8-095EA821D3BC}"/>
    <dgm:cxn modelId="{37BFF651-07CB-4B60-95A5-1136B70FE93B}" type="presOf" srcId="{38B24C78-EA2E-49DF-B9D8-F7F65B14FF36}" destId="{19C97E4F-3DBD-4768-83E3-FCF2B87045B2}" srcOrd="0" destOrd="0" presId="urn:microsoft.com/office/officeart/2005/8/layout/list1"/>
    <dgm:cxn modelId="{697AA780-202A-4D83-97E7-668DCFB8BA98}" srcId="{30CD2794-A283-425A-A7BB-5FA2EB08E55B}" destId="{8A86A1EF-3455-4661-A4F5-C70792B2CB2E}" srcOrd="2" destOrd="0" parTransId="{0A0E49F3-5642-4984-86AF-146A634D4913}" sibTransId="{6C431336-272C-4064-8B2E-A66D76F74049}"/>
    <dgm:cxn modelId="{1CF0C785-3005-44B0-AC47-226C0A58D95E}" type="presOf" srcId="{3498C1F3-2E70-442C-8015-BAE1D06F0BF2}" destId="{487A4216-4C75-46F1-9719-85E4CDD286CB}" srcOrd="1" destOrd="0" presId="urn:microsoft.com/office/officeart/2005/8/layout/list1"/>
    <dgm:cxn modelId="{BB5F898E-773F-4E90-AF15-789327B13DB3}" type="presOf" srcId="{4FF3637C-758B-49B3-B290-F2959115B8B4}" destId="{BB1B91A9-87F6-438E-B11F-E3D123357EF8}" srcOrd="1" destOrd="0" presId="urn:microsoft.com/office/officeart/2005/8/layout/list1"/>
    <dgm:cxn modelId="{B29EB48E-4ED8-42FA-A483-EACE4F395145}" srcId="{30CD2794-A283-425A-A7BB-5FA2EB08E55B}" destId="{23AE9EC8-3BDA-4912-A2A4-371A46B510D6}" srcOrd="1" destOrd="0" parTransId="{BE24D038-582B-40E6-803D-ED1FF8D4B606}" sibTransId="{0222400E-E4A2-403C-9A42-C68466CD05A1}"/>
    <dgm:cxn modelId="{35E64B90-D098-4BD3-B90D-B02F7608AFF3}" srcId="{4FF3637C-758B-49B3-B290-F2959115B8B4}" destId="{38B24C78-EA2E-49DF-B9D8-F7F65B14FF36}" srcOrd="0" destOrd="0" parTransId="{EB5F7427-C82F-414C-A75B-C81124C9A2C4}" sibTransId="{4DB29AF4-0BD0-4866-9BE1-EDEAE12B6D68}"/>
    <dgm:cxn modelId="{946A8D94-A9A6-42DF-841D-8D5C1F409F52}" type="presOf" srcId="{EF344789-F5F4-4A87-B244-0A17A8414744}" destId="{E09AB24F-52FC-463D-8BD8-8940E010A944}" srcOrd="1" destOrd="0" presId="urn:microsoft.com/office/officeart/2005/8/layout/list1"/>
    <dgm:cxn modelId="{875B109C-A576-49D4-BD1A-0AE6A18433A9}" type="presOf" srcId="{23AE9EC8-3BDA-4912-A2A4-371A46B510D6}" destId="{3797406D-B289-4239-AF45-4C91BEE3C181}" srcOrd="0" destOrd="0" presId="urn:microsoft.com/office/officeart/2005/8/layout/list1"/>
    <dgm:cxn modelId="{53092BA1-1FC8-434E-8586-B60A0205CE60}" type="presOf" srcId="{4FF3637C-758B-49B3-B290-F2959115B8B4}" destId="{95F735B6-8DD6-431C-9ABA-93D4F1035085}" srcOrd="0" destOrd="0" presId="urn:microsoft.com/office/officeart/2005/8/layout/list1"/>
    <dgm:cxn modelId="{E2818BA3-3613-4CE2-9637-2F13D1B8870E}" srcId="{30CD2794-A283-425A-A7BB-5FA2EB08E55B}" destId="{3498C1F3-2E70-442C-8015-BAE1D06F0BF2}" srcOrd="5" destOrd="0" parTransId="{A9430F71-BF10-474A-8486-6D082631CEBC}" sibTransId="{D4FD933F-CDEA-4FCA-8B45-1FA472EF35D2}"/>
    <dgm:cxn modelId="{694DAFA5-CEAC-4887-BB87-70961C1C9841}" type="presOf" srcId="{A7F863E0-9B5D-4302-885B-B2E0A7CF6251}" destId="{93DC2C0C-64EB-4EF1-AAC8-05DBB31EF533}" srcOrd="0" destOrd="0" presId="urn:microsoft.com/office/officeart/2005/8/layout/list1"/>
    <dgm:cxn modelId="{1536DBA8-D8CD-4B89-9B5A-284498AE3557}" srcId="{30CD2794-A283-425A-A7BB-5FA2EB08E55B}" destId="{EF344789-F5F4-4A87-B244-0A17A8414744}" srcOrd="4" destOrd="0" parTransId="{FA7E35B2-B9D1-4E31-A3F8-2A713E02D64F}" sibTransId="{2850CF8B-ECA9-47D1-8F7C-99171D705C70}"/>
    <dgm:cxn modelId="{D18B31AE-33C5-419A-91F5-EDEA4E825F16}" type="presOf" srcId="{EF344789-F5F4-4A87-B244-0A17A8414744}" destId="{947B5014-88EA-46BA-8F43-3D8C7EB0417E}" srcOrd="0" destOrd="0" presId="urn:microsoft.com/office/officeart/2005/8/layout/list1"/>
    <dgm:cxn modelId="{893EA5B1-EB19-468D-8BAD-9D2AB9464CE8}" srcId="{8A86A1EF-3455-4661-A4F5-C70792B2CB2E}" destId="{EFBB79DD-D88A-4B21-B502-143D7BCD12A2}" srcOrd="0" destOrd="0" parTransId="{0A7CDFDF-5ABE-42E4-81E8-253B09E6A087}" sibTransId="{A2E4608F-9556-4194-81B8-DA46F39EC316}"/>
    <dgm:cxn modelId="{A11FB5B9-F3A0-4AAD-9B69-299362A3DDFA}" type="presOf" srcId="{CBDE1E07-D348-4789-A7A6-F464ADA4718C}" destId="{3A0FD4A4-5C75-412D-91F7-389E4AE211A2}" srcOrd="0" destOrd="0" presId="urn:microsoft.com/office/officeart/2005/8/layout/list1"/>
    <dgm:cxn modelId="{963269BA-10CB-4C18-9D0E-ADDC0846FCAB}" type="presOf" srcId="{EE9BCEE5-CFAA-43CA-9034-859D888FC1C0}" destId="{7827F7C4-4F28-4E0B-8614-272144FAAAD1}" srcOrd="0" destOrd="0" presId="urn:microsoft.com/office/officeart/2005/8/layout/list1"/>
    <dgm:cxn modelId="{92D3CDBA-25B8-4B6D-A88B-ED833AADD111}" type="presOf" srcId="{23AE9EC8-3BDA-4912-A2A4-371A46B510D6}" destId="{117DF568-F8D2-4128-857D-544587731D60}" srcOrd="1" destOrd="0" presId="urn:microsoft.com/office/officeart/2005/8/layout/list1"/>
    <dgm:cxn modelId="{42B624BF-0CA9-4AB3-9E94-094E3D65A54D}" type="presOf" srcId="{8A86A1EF-3455-4661-A4F5-C70792B2CB2E}" destId="{87AD73A0-206B-4449-B20F-397674BE8E6D}" srcOrd="1" destOrd="0" presId="urn:microsoft.com/office/officeart/2005/8/layout/list1"/>
    <dgm:cxn modelId="{E0ACD4DB-E40B-4094-886B-6DE1410DDEDC}" srcId="{3498C1F3-2E70-442C-8015-BAE1D06F0BF2}" destId="{0B19FE97-0BDF-481F-B9CF-BA169BB979CE}" srcOrd="0" destOrd="0" parTransId="{FB60EF83-8806-4D4F-A330-03164059D1F8}" sibTransId="{2B543CF0-F73F-46C6-91E3-EECC15C31E70}"/>
    <dgm:cxn modelId="{7DC57CE9-6781-4BD1-8855-7DC82E9BF6C5}" type="presOf" srcId="{EFBB79DD-D88A-4B21-B502-143D7BCD12A2}" destId="{95E20E89-4749-473C-8299-14FD6C82A223}" srcOrd="0" destOrd="0" presId="urn:microsoft.com/office/officeart/2005/8/layout/list1"/>
    <dgm:cxn modelId="{450C51EA-81DF-4DE6-9ECE-24F8FF2DD62B}" type="presOf" srcId="{8A86A1EF-3455-4661-A4F5-C70792B2CB2E}" destId="{51F08123-C586-461D-9DC3-380C7205E3AD}" srcOrd="0" destOrd="0" presId="urn:microsoft.com/office/officeart/2005/8/layout/list1"/>
    <dgm:cxn modelId="{BC5BEAF0-F055-4034-9591-FD355A1CEBA8}" type="presParOf" srcId="{FC31AE99-A9EA-451D-A303-9E4BEFD6D756}" destId="{3013D15F-9069-40D4-8A30-4AB18E4504B0}" srcOrd="0" destOrd="0" presId="urn:microsoft.com/office/officeart/2005/8/layout/list1"/>
    <dgm:cxn modelId="{930A2A33-387E-43E9-A3C9-8A49B54D45DA}" type="presParOf" srcId="{3013D15F-9069-40D4-8A30-4AB18E4504B0}" destId="{7E59D305-F5C5-4796-AE67-83B0FF5BFE56}" srcOrd="0" destOrd="0" presId="urn:microsoft.com/office/officeart/2005/8/layout/list1"/>
    <dgm:cxn modelId="{691EE06C-5D29-4894-BA66-CC5E5D3C4D8D}" type="presParOf" srcId="{3013D15F-9069-40D4-8A30-4AB18E4504B0}" destId="{447A78B0-AB65-48CF-8AAE-31F1CAD00F2F}" srcOrd="1" destOrd="0" presId="urn:microsoft.com/office/officeart/2005/8/layout/list1"/>
    <dgm:cxn modelId="{C910EAF2-E009-4B0C-A27D-C34DDD40DA8E}" type="presParOf" srcId="{FC31AE99-A9EA-451D-A303-9E4BEFD6D756}" destId="{22F9063F-90CA-466F-811D-274E9E0E4380}" srcOrd="1" destOrd="0" presId="urn:microsoft.com/office/officeart/2005/8/layout/list1"/>
    <dgm:cxn modelId="{33A866DE-23BD-4FEF-B6C0-CA17BEA97BCE}" type="presParOf" srcId="{FC31AE99-A9EA-451D-A303-9E4BEFD6D756}" destId="{7827F7C4-4F28-4E0B-8614-272144FAAAD1}" srcOrd="2" destOrd="0" presId="urn:microsoft.com/office/officeart/2005/8/layout/list1"/>
    <dgm:cxn modelId="{4B051743-5C77-489F-955D-AC984C00C5C5}" type="presParOf" srcId="{FC31AE99-A9EA-451D-A303-9E4BEFD6D756}" destId="{A03CC27D-55F4-41FE-B0A1-C027050700C5}" srcOrd="3" destOrd="0" presId="urn:microsoft.com/office/officeart/2005/8/layout/list1"/>
    <dgm:cxn modelId="{CB3BA3AA-3E6A-455C-ADAD-76A37E10D7BB}" type="presParOf" srcId="{FC31AE99-A9EA-451D-A303-9E4BEFD6D756}" destId="{3422FCE7-72EE-43B2-BCF7-6888C3EE6EA6}" srcOrd="4" destOrd="0" presId="urn:microsoft.com/office/officeart/2005/8/layout/list1"/>
    <dgm:cxn modelId="{EE36975B-0192-4FAB-8D1B-658E124AFBD6}" type="presParOf" srcId="{3422FCE7-72EE-43B2-BCF7-6888C3EE6EA6}" destId="{3797406D-B289-4239-AF45-4C91BEE3C181}" srcOrd="0" destOrd="0" presId="urn:microsoft.com/office/officeart/2005/8/layout/list1"/>
    <dgm:cxn modelId="{D7C0D9DB-10BC-4EB0-939B-2C0CCF3D5751}" type="presParOf" srcId="{3422FCE7-72EE-43B2-BCF7-6888C3EE6EA6}" destId="{117DF568-F8D2-4128-857D-544587731D60}" srcOrd="1" destOrd="0" presId="urn:microsoft.com/office/officeart/2005/8/layout/list1"/>
    <dgm:cxn modelId="{E5F86A52-5592-4F1D-8180-2F1B9452DF14}" type="presParOf" srcId="{FC31AE99-A9EA-451D-A303-9E4BEFD6D756}" destId="{5C7400FC-3795-4CD1-B825-2BF1B353FA00}" srcOrd="5" destOrd="0" presId="urn:microsoft.com/office/officeart/2005/8/layout/list1"/>
    <dgm:cxn modelId="{19884BE7-16FE-48B6-B4BC-8B41267F6E60}" type="presParOf" srcId="{FC31AE99-A9EA-451D-A303-9E4BEFD6D756}" destId="{3A0FD4A4-5C75-412D-91F7-389E4AE211A2}" srcOrd="6" destOrd="0" presId="urn:microsoft.com/office/officeart/2005/8/layout/list1"/>
    <dgm:cxn modelId="{FF3381B4-027A-42DE-9F7B-AFDF9EB03B5D}" type="presParOf" srcId="{FC31AE99-A9EA-451D-A303-9E4BEFD6D756}" destId="{14AA648C-5FB9-4D80-9624-E8D7DC5B8B84}" srcOrd="7" destOrd="0" presId="urn:microsoft.com/office/officeart/2005/8/layout/list1"/>
    <dgm:cxn modelId="{168F6E2B-32F5-4BD2-BC3A-FA33D7A9E5E5}" type="presParOf" srcId="{FC31AE99-A9EA-451D-A303-9E4BEFD6D756}" destId="{EDE471B6-F783-4E28-993F-3F933D869E5F}" srcOrd="8" destOrd="0" presId="urn:microsoft.com/office/officeart/2005/8/layout/list1"/>
    <dgm:cxn modelId="{7D1F4B4D-F661-4973-B47B-9E00677AB9C0}" type="presParOf" srcId="{EDE471B6-F783-4E28-993F-3F933D869E5F}" destId="{51F08123-C586-461D-9DC3-380C7205E3AD}" srcOrd="0" destOrd="0" presId="urn:microsoft.com/office/officeart/2005/8/layout/list1"/>
    <dgm:cxn modelId="{C8908D03-9898-436C-B6E3-5F0E59CEEF99}" type="presParOf" srcId="{EDE471B6-F783-4E28-993F-3F933D869E5F}" destId="{87AD73A0-206B-4449-B20F-397674BE8E6D}" srcOrd="1" destOrd="0" presId="urn:microsoft.com/office/officeart/2005/8/layout/list1"/>
    <dgm:cxn modelId="{964EEC84-842B-47E5-BE02-3A10808E95B6}" type="presParOf" srcId="{FC31AE99-A9EA-451D-A303-9E4BEFD6D756}" destId="{C3679166-9C07-48FB-AA26-D59A5AAA5D92}" srcOrd="9" destOrd="0" presId="urn:microsoft.com/office/officeart/2005/8/layout/list1"/>
    <dgm:cxn modelId="{3616379D-186B-4097-89AC-D7689E989B81}" type="presParOf" srcId="{FC31AE99-A9EA-451D-A303-9E4BEFD6D756}" destId="{95E20E89-4749-473C-8299-14FD6C82A223}" srcOrd="10" destOrd="0" presId="urn:microsoft.com/office/officeart/2005/8/layout/list1"/>
    <dgm:cxn modelId="{078BCBF2-A513-4DB9-84C3-9E1477E28FF0}" type="presParOf" srcId="{FC31AE99-A9EA-451D-A303-9E4BEFD6D756}" destId="{978AE1C8-70DB-47C9-9677-C642455C073E}" srcOrd="11" destOrd="0" presId="urn:microsoft.com/office/officeart/2005/8/layout/list1"/>
    <dgm:cxn modelId="{51A115E0-7323-4AF9-B26B-74D9F969D5C3}" type="presParOf" srcId="{FC31AE99-A9EA-451D-A303-9E4BEFD6D756}" destId="{F7612EEC-CFEE-468A-8E9A-A5D78212A85C}" srcOrd="12" destOrd="0" presId="urn:microsoft.com/office/officeart/2005/8/layout/list1"/>
    <dgm:cxn modelId="{89C69FBE-D644-4FED-AB98-062F7E0EE691}" type="presParOf" srcId="{F7612EEC-CFEE-468A-8E9A-A5D78212A85C}" destId="{95F735B6-8DD6-431C-9ABA-93D4F1035085}" srcOrd="0" destOrd="0" presId="urn:microsoft.com/office/officeart/2005/8/layout/list1"/>
    <dgm:cxn modelId="{E25CA3E2-F760-4842-A151-370DB0C8AF1F}" type="presParOf" srcId="{F7612EEC-CFEE-468A-8E9A-A5D78212A85C}" destId="{BB1B91A9-87F6-438E-B11F-E3D123357EF8}" srcOrd="1" destOrd="0" presId="urn:microsoft.com/office/officeart/2005/8/layout/list1"/>
    <dgm:cxn modelId="{293AB086-72E3-4B83-A7B5-9F710FD72376}" type="presParOf" srcId="{FC31AE99-A9EA-451D-A303-9E4BEFD6D756}" destId="{672750A2-1EAA-4B78-87A3-8128C8BE3BC8}" srcOrd="13" destOrd="0" presId="urn:microsoft.com/office/officeart/2005/8/layout/list1"/>
    <dgm:cxn modelId="{26D732FF-8860-4884-A47D-C858F5C530FB}" type="presParOf" srcId="{FC31AE99-A9EA-451D-A303-9E4BEFD6D756}" destId="{19C97E4F-3DBD-4768-83E3-FCF2B87045B2}" srcOrd="14" destOrd="0" presId="urn:microsoft.com/office/officeart/2005/8/layout/list1"/>
    <dgm:cxn modelId="{315012AC-9239-4E95-B573-CD776A56EA2B}" type="presParOf" srcId="{FC31AE99-A9EA-451D-A303-9E4BEFD6D756}" destId="{9E5FC309-F666-494C-B467-616FB6F44307}" srcOrd="15" destOrd="0" presId="urn:microsoft.com/office/officeart/2005/8/layout/list1"/>
    <dgm:cxn modelId="{C4C096AC-005C-4605-B652-B09E39A8C6E5}" type="presParOf" srcId="{FC31AE99-A9EA-451D-A303-9E4BEFD6D756}" destId="{615F2618-9D2E-46C6-9193-B6B36A946EFF}" srcOrd="16" destOrd="0" presId="urn:microsoft.com/office/officeart/2005/8/layout/list1"/>
    <dgm:cxn modelId="{3DDAED35-98FC-4A58-9AEA-92E05C96F419}" type="presParOf" srcId="{615F2618-9D2E-46C6-9193-B6B36A946EFF}" destId="{947B5014-88EA-46BA-8F43-3D8C7EB0417E}" srcOrd="0" destOrd="0" presId="urn:microsoft.com/office/officeart/2005/8/layout/list1"/>
    <dgm:cxn modelId="{91F1F9E5-A1DE-44D9-94BC-ABEF8A8CAB15}" type="presParOf" srcId="{615F2618-9D2E-46C6-9193-B6B36A946EFF}" destId="{E09AB24F-52FC-463D-8BD8-8940E010A944}" srcOrd="1" destOrd="0" presId="urn:microsoft.com/office/officeart/2005/8/layout/list1"/>
    <dgm:cxn modelId="{BAE44EC5-BAF4-4AFC-B9A2-3520B084C464}" type="presParOf" srcId="{FC31AE99-A9EA-451D-A303-9E4BEFD6D756}" destId="{26AFCA4D-9006-4311-8199-5CC514BA2A2E}" srcOrd="17" destOrd="0" presId="urn:microsoft.com/office/officeart/2005/8/layout/list1"/>
    <dgm:cxn modelId="{174D2100-2DC4-4395-82DE-F05F16355D92}" type="presParOf" srcId="{FC31AE99-A9EA-451D-A303-9E4BEFD6D756}" destId="{93DC2C0C-64EB-4EF1-AAC8-05DBB31EF533}" srcOrd="18" destOrd="0" presId="urn:microsoft.com/office/officeart/2005/8/layout/list1"/>
    <dgm:cxn modelId="{13EF7546-9DF8-45CB-BD44-1B0C496A6420}" type="presParOf" srcId="{FC31AE99-A9EA-451D-A303-9E4BEFD6D756}" destId="{0941AFFC-CE5C-435B-B32A-AC790093CDAC}" srcOrd="19" destOrd="0" presId="urn:microsoft.com/office/officeart/2005/8/layout/list1"/>
    <dgm:cxn modelId="{6C9D67D7-986A-401C-AB54-5DF73283BB62}" type="presParOf" srcId="{FC31AE99-A9EA-451D-A303-9E4BEFD6D756}" destId="{35F482D9-ED02-421F-8C7C-F801877F0DD5}" srcOrd="20" destOrd="0" presId="urn:microsoft.com/office/officeart/2005/8/layout/list1"/>
    <dgm:cxn modelId="{0DCE663F-B14C-44AE-BC14-6FBAB9655764}" type="presParOf" srcId="{35F482D9-ED02-421F-8C7C-F801877F0DD5}" destId="{CD9F217E-0DCA-427C-A0B3-E7693AB59DA0}" srcOrd="0" destOrd="0" presId="urn:microsoft.com/office/officeart/2005/8/layout/list1"/>
    <dgm:cxn modelId="{A859FC6D-8D1A-430C-AACE-DBB8C14C1ADC}" type="presParOf" srcId="{35F482D9-ED02-421F-8C7C-F801877F0DD5}" destId="{487A4216-4C75-46F1-9719-85E4CDD286CB}" srcOrd="1" destOrd="0" presId="urn:microsoft.com/office/officeart/2005/8/layout/list1"/>
    <dgm:cxn modelId="{2FF15C52-C7FE-45DC-BB19-A7BE55AB0277}" type="presParOf" srcId="{FC31AE99-A9EA-451D-A303-9E4BEFD6D756}" destId="{D802BF0D-7C7C-48AD-97CD-EF750A08ADC7}" srcOrd="21" destOrd="0" presId="urn:microsoft.com/office/officeart/2005/8/layout/list1"/>
    <dgm:cxn modelId="{028C84A8-3327-4517-9556-D42C448321DC}" type="presParOf" srcId="{FC31AE99-A9EA-451D-A303-9E4BEFD6D756}" destId="{498E84E8-B6E5-4E5D-BEB3-3A7AC8250686}"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2426201"/>
          <a:ext cx="10515600" cy="232945"/>
        </a:xfrm>
        <a:prstGeom prst="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791490" y="1772662"/>
          <a:ext cx="0" cy="966216"/>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252213" y="663470"/>
          <a:ext cx="3078554" cy="1109191"/>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046" tIns="66521" rIns="152046" bIns="66521"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US" sz="1600" kern="1200" dirty="0">
              <a:latin typeface="Tahoma" panose="020B0604030504040204" pitchFamily="34" charset="0"/>
              <a:ea typeface="Tahoma" panose="020B0604030504040204" pitchFamily="34" charset="0"/>
              <a:cs typeface="Tahoma" panose="020B0604030504040204" pitchFamily="34" charset="0"/>
            </a:rPr>
            <a:t>Daily Climate Data from July 1, 1974 - June 30, 2024.</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Weather Station at Nashville International Airport.</a:t>
          </a:r>
        </a:p>
      </dsp:txBody>
      <dsp:txXfrm>
        <a:off x="252213" y="663470"/>
        <a:ext cx="3078554" cy="1109191"/>
      </dsp:txXfrm>
    </dsp:sp>
    <dsp:sp modelId="{5C96A5F5-16B2-4AEA-9591-B66C220F4A65}">
      <dsp:nvSpPr>
        <dsp:cNvPr id="0" name=""/>
        <dsp:cNvSpPr/>
      </dsp:nvSpPr>
      <dsp:spPr>
        <a:xfrm>
          <a:off x="360099" y="2730831"/>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Data Gathering</a:t>
          </a:r>
        </a:p>
      </dsp:txBody>
      <dsp:txXfrm>
        <a:off x="360099" y="2730831"/>
        <a:ext cx="2798685" cy="574644"/>
      </dsp:txXfrm>
    </dsp:sp>
    <dsp:sp modelId="{B3AC6DBE-85B6-4AF3-BADF-7E1E82B735CC}">
      <dsp:nvSpPr>
        <dsp:cNvPr id="0" name=""/>
        <dsp:cNvSpPr/>
      </dsp:nvSpPr>
      <dsp:spPr>
        <a:xfrm>
          <a:off x="1727923" y="2675312"/>
          <a:ext cx="127133" cy="12713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508621" y="2533552"/>
          <a:ext cx="0" cy="984458"/>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2079500" y="3494938"/>
          <a:ext cx="2622429" cy="1505832"/>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400" tIns="88635" rIns="140400" bIns="88635"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US" sz="1600" kern="1200" dirty="0">
              <a:latin typeface="Tahoma" panose="020B0604030504040204" pitchFamily="34" charset="0"/>
              <a:ea typeface="Tahoma" panose="020B0604030504040204" pitchFamily="34" charset="0"/>
              <a:cs typeface="Tahoma" panose="020B0604030504040204" pitchFamily="34" charset="0"/>
            </a:rPr>
            <a:t>Steps: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Narrow Data</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Convert Units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Split into Seasons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Normalize</a:t>
          </a:r>
        </a:p>
      </dsp:txBody>
      <dsp:txXfrm>
        <a:off x="2079500" y="3494938"/>
        <a:ext cx="2622429" cy="1505832"/>
      </dsp:txXfrm>
    </dsp:sp>
    <dsp:sp modelId="{730471FC-8FAF-49B2-8F42-63D391F759BE}">
      <dsp:nvSpPr>
        <dsp:cNvPr id="0" name=""/>
        <dsp:cNvSpPr/>
      </dsp:nvSpPr>
      <dsp:spPr>
        <a:xfrm>
          <a:off x="2109278" y="1779871"/>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Cleaning</a:t>
          </a:r>
        </a:p>
      </dsp:txBody>
      <dsp:txXfrm>
        <a:off x="2109278" y="1779871"/>
        <a:ext cx="2798685" cy="574644"/>
      </dsp:txXfrm>
    </dsp:sp>
    <dsp:sp modelId="{F34C40A7-6131-4EF1-9887-E7EEA86D1562}">
      <dsp:nvSpPr>
        <dsp:cNvPr id="0" name=""/>
        <dsp:cNvSpPr/>
      </dsp:nvSpPr>
      <dsp:spPr>
        <a:xfrm>
          <a:off x="3454525" y="2477907"/>
          <a:ext cx="108191" cy="12953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257800" y="1551052"/>
          <a:ext cx="0" cy="1242041"/>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541290" y="-112507"/>
          <a:ext cx="3433019" cy="2026489"/>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046" tIns="94544" rIns="152046" bIns="94544"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Each day was assigned 3 scores based upon weather variables. </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Score out of 10</a:t>
          </a:r>
        </a:p>
        <a:p>
          <a:pPr marL="342900" lvl="2"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8 and above = Ideal</a:t>
          </a:r>
        </a:p>
        <a:p>
          <a:pPr marL="342900" lvl="2"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5.5-8 = Good, but not Great</a:t>
          </a:r>
        </a:p>
        <a:p>
          <a:pPr marL="342900" lvl="2"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5.5 and below = Not Ideal</a:t>
          </a:r>
        </a:p>
      </dsp:txBody>
      <dsp:txXfrm>
        <a:off x="3541290" y="-112507"/>
        <a:ext cx="3433019" cy="2026489"/>
      </dsp:txXfrm>
    </dsp:sp>
    <dsp:sp modelId="{7605329C-2B32-4CD7-9B69-1B3DAB88562E}">
      <dsp:nvSpPr>
        <dsp:cNvPr id="0" name=""/>
        <dsp:cNvSpPr/>
      </dsp:nvSpPr>
      <dsp:spPr>
        <a:xfrm>
          <a:off x="3858457" y="2843339"/>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Scoring</a:t>
          </a:r>
        </a:p>
      </dsp:txBody>
      <dsp:txXfrm>
        <a:off x="3858457" y="2843339"/>
        <a:ext cx="2798685" cy="574644"/>
      </dsp:txXfrm>
    </dsp:sp>
    <dsp:sp modelId="{79B0CEDC-0005-4ACE-AB25-DB9533DC85C2}">
      <dsp:nvSpPr>
        <dsp:cNvPr id="0" name=""/>
        <dsp:cNvSpPr/>
      </dsp:nvSpPr>
      <dsp:spPr>
        <a:xfrm>
          <a:off x="5186914" y="2573468"/>
          <a:ext cx="141771" cy="163426"/>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DD767A-D2C6-4F85-B6F9-67493CDF5DDF}">
      <dsp:nvSpPr>
        <dsp:cNvPr id="0" name=""/>
        <dsp:cNvSpPr/>
      </dsp:nvSpPr>
      <dsp:spPr>
        <a:xfrm>
          <a:off x="7006978" y="2486554"/>
          <a:ext cx="0" cy="966216"/>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395288F-A4FC-4947-ABF3-216F88503A21}">
      <dsp:nvSpPr>
        <dsp:cNvPr id="0" name=""/>
        <dsp:cNvSpPr/>
      </dsp:nvSpPr>
      <dsp:spPr>
        <a:xfrm>
          <a:off x="5467701" y="3452770"/>
          <a:ext cx="3078554" cy="762802"/>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046" tIns="45747" rIns="152046" bIns="45747"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Optimal Dates per season chosen by user preference score.</a:t>
          </a:r>
        </a:p>
      </dsp:txBody>
      <dsp:txXfrm>
        <a:off x="5467701" y="3452770"/>
        <a:ext cx="3078554" cy="762802"/>
      </dsp:txXfrm>
    </dsp:sp>
    <dsp:sp modelId="{76410C0E-CB2F-430A-B274-9F5EE09585B6}">
      <dsp:nvSpPr>
        <dsp:cNvPr id="0" name=""/>
        <dsp:cNvSpPr/>
      </dsp:nvSpPr>
      <dsp:spPr>
        <a:xfrm>
          <a:off x="5607635" y="1779871"/>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Dates</a:t>
          </a:r>
        </a:p>
      </dsp:txBody>
      <dsp:txXfrm>
        <a:off x="5607635" y="1779871"/>
        <a:ext cx="2798685" cy="574644"/>
      </dsp:txXfrm>
    </dsp:sp>
    <dsp:sp modelId="{7F9CA9FA-4656-43AA-9088-3A5299B6A66C}">
      <dsp:nvSpPr>
        <dsp:cNvPr id="0" name=""/>
        <dsp:cNvSpPr/>
      </dsp:nvSpPr>
      <dsp:spPr>
        <a:xfrm>
          <a:off x="6943411" y="2422987"/>
          <a:ext cx="127133" cy="12713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062874-43DA-4B4F-A5B5-0A05359E69E0}">
      <dsp:nvSpPr>
        <dsp:cNvPr id="0" name=""/>
        <dsp:cNvSpPr/>
      </dsp:nvSpPr>
      <dsp:spPr>
        <a:xfrm>
          <a:off x="8756157" y="1576457"/>
          <a:ext cx="0" cy="966216"/>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983C8FD-9287-44FA-9998-FE4092BFF282}">
      <dsp:nvSpPr>
        <dsp:cNvPr id="0" name=""/>
        <dsp:cNvSpPr/>
      </dsp:nvSpPr>
      <dsp:spPr>
        <a:xfrm>
          <a:off x="7216880" y="813655"/>
          <a:ext cx="3078554" cy="762802"/>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046" tIns="45747" rIns="152046" bIns="45747"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This data and scoring can be used to inform future weather patterns and plan accordingly.</a:t>
          </a:r>
        </a:p>
      </dsp:txBody>
      <dsp:txXfrm>
        <a:off x="7216880" y="813655"/>
        <a:ext cx="3078554" cy="762802"/>
      </dsp:txXfrm>
    </dsp:sp>
    <dsp:sp modelId="{74E23094-0FB1-49E0-82F5-3A55AD2613CA}">
      <dsp:nvSpPr>
        <dsp:cNvPr id="0" name=""/>
        <dsp:cNvSpPr/>
      </dsp:nvSpPr>
      <dsp:spPr>
        <a:xfrm>
          <a:off x="7356814" y="2730831"/>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Looking Ahead</a:t>
          </a:r>
        </a:p>
      </dsp:txBody>
      <dsp:txXfrm>
        <a:off x="7356814" y="2730831"/>
        <a:ext cx="2798685" cy="574644"/>
      </dsp:txXfrm>
    </dsp:sp>
    <dsp:sp modelId="{2A5782FC-85F7-4E30-BD9B-C6E24B4F7635}">
      <dsp:nvSpPr>
        <dsp:cNvPr id="0" name=""/>
        <dsp:cNvSpPr/>
      </dsp:nvSpPr>
      <dsp:spPr>
        <a:xfrm>
          <a:off x="8692590" y="2479107"/>
          <a:ext cx="127133" cy="12713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6C234-F5D6-41B3-8188-4B8A811C3FB7}">
      <dsp:nvSpPr>
        <dsp:cNvPr id="0" name=""/>
        <dsp:cNvSpPr/>
      </dsp:nvSpPr>
      <dsp:spPr>
        <a:xfrm>
          <a:off x="19149" y="669084"/>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Precipitation</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43438" y="693373"/>
        <a:ext cx="1610031" cy="780726"/>
      </dsp:txXfrm>
    </dsp:sp>
    <dsp:sp modelId="{4DFD3FFF-A625-4CE1-9326-D3752DAA8CCE}">
      <dsp:nvSpPr>
        <dsp:cNvPr id="0" name=""/>
        <dsp:cNvSpPr/>
      </dsp:nvSpPr>
      <dsp:spPr>
        <a:xfrm>
          <a:off x="185010" y="1498389"/>
          <a:ext cx="157003" cy="631805"/>
        </a:xfrm>
        <a:custGeom>
          <a:avLst/>
          <a:gdLst/>
          <a:ahLst/>
          <a:cxnLst/>
          <a:rect l="0" t="0" r="0" b="0"/>
          <a:pathLst>
            <a:path>
              <a:moveTo>
                <a:pt x="0" y="0"/>
              </a:moveTo>
              <a:lnTo>
                <a:pt x="0" y="631805"/>
              </a:lnTo>
              <a:lnTo>
                <a:pt x="157003" y="6318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D54A41-1817-44F3-BA04-1637E1E2E172}">
      <dsp:nvSpPr>
        <dsp:cNvPr id="0" name=""/>
        <dsp:cNvSpPr/>
      </dsp:nvSpPr>
      <dsp:spPr>
        <a:xfrm>
          <a:off x="342014"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0.14 inches</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366303" y="1739831"/>
        <a:ext cx="1278309" cy="780726"/>
      </dsp:txXfrm>
    </dsp:sp>
    <dsp:sp modelId="{1C96282A-671C-4979-9317-C46ECF8D6BDA}">
      <dsp:nvSpPr>
        <dsp:cNvPr id="0" name=""/>
        <dsp:cNvSpPr/>
      </dsp:nvSpPr>
      <dsp:spPr>
        <a:xfrm>
          <a:off x="2083554"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Snow</a:t>
          </a:r>
        </a:p>
      </dsp:txBody>
      <dsp:txXfrm>
        <a:off x="2107843" y="703200"/>
        <a:ext cx="1610031" cy="780726"/>
      </dsp:txXfrm>
    </dsp:sp>
    <dsp:sp modelId="{72455F4A-C2E1-46A9-9BE4-FCF7778BA354}">
      <dsp:nvSpPr>
        <dsp:cNvPr id="0" name=""/>
        <dsp:cNvSpPr/>
      </dsp:nvSpPr>
      <dsp:spPr>
        <a:xfrm>
          <a:off x="2249415"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759515-615E-45F9-A466-095C0826A863}">
      <dsp:nvSpPr>
        <dsp:cNvPr id="0" name=""/>
        <dsp:cNvSpPr/>
      </dsp:nvSpPr>
      <dsp:spPr>
        <a:xfrm>
          <a:off x="2415276"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0.066 inches</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2439565" y="1739831"/>
        <a:ext cx="1278309" cy="780726"/>
      </dsp:txXfrm>
    </dsp:sp>
    <dsp:sp modelId="{8BDADD5D-06DE-4D64-AECF-EC13E0F654E4}">
      <dsp:nvSpPr>
        <dsp:cNvPr id="0" name=""/>
        <dsp:cNvSpPr/>
      </dsp:nvSpPr>
      <dsp:spPr>
        <a:xfrm>
          <a:off x="4156815"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Maximum Temperature</a:t>
          </a:r>
        </a:p>
      </dsp:txBody>
      <dsp:txXfrm>
        <a:off x="4181104" y="703200"/>
        <a:ext cx="1610031" cy="780726"/>
      </dsp:txXfrm>
    </dsp:sp>
    <dsp:sp modelId="{FD8C6671-AD28-4D87-B21B-F3ADB6054EAF}">
      <dsp:nvSpPr>
        <dsp:cNvPr id="0" name=""/>
        <dsp:cNvSpPr/>
      </dsp:nvSpPr>
      <dsp:spPr>
        <a:xfrm>
          <a:off x="4322676"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9F751C-80EC-40D6-9D50-FC84AF4F44FE}">
      <dsp:nvSpPr>
        <dsp:cNvPr id="0" name=""/>
        <dsp:cNvSpPr/>
      </dsp:nvSpPr>
      <dsp:spPr>
        <a:xfrm>
          <a:off x="4488537"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50.34℉ </a:t>
          </a:r>
        </a:p>
      </dsp:txBody>
      <dsp:txXfrm>
        <a:off x="4512826" y="1739831"/>
        <a:ext cx="1278309" cy="780726"/>
      </dsp:txXfrm>
    </dsp:sp>
    <dsp:sp modelId="{D32AEF3B-60FD-4C21-A30C-1616E3882C59}">
      <dsp:nvSpPr>
        <dsp:cNvPr id="0" name=""/>
        <dsp:cNvSpPr/>
      </dsp:nvSpPr>
      <dsp:spPr>
        <a:xfrm>
          <a:off x="6230077"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Minimum Temperature</a:t>
          </a:r>
        </a:p>
      </dsp:txBody>
      <dsp:txXfrm>
        <a:off x="6254366" y="703200"/>
        <a:ext cx="1610031" cy="780726"/>
      </dsp:txXfrm>
    </dsp:sp>
    <dsp:sp modelId="{82DB2F56-5465-4946-8C58-A4E6D7125643}">
      <dsp:nvSpPr>
        <dsp:cNvPr id="0" name=""/>
        <dsp:cNvSpPr/>
      </dsp:nvSpPr>
      <dsp:spPr>
        <a:xfrm>
          <a:off x="6395938"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65E54C-7061-4984-9BAF-BEDA6443B5EE}">
      <dsp:nvSpPr>
        <dsp:cNvPr id="0" name=""/>
        <dsp:cNvSpPr/>
      </dsp:nvSpPr>
      <dsp:spPr>
        <a:xfrm>
          <a:off x="6561798"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31.29℉ </a:t>
          </a:r>
        </a:p>
      </dsp:txBody>
      <dsp:txXfrm>
        <a:off x="6586087" y="1739831"/>
        <a:ext cx="1278309" cy="780726"/>
      </dsp:txXfrm>
    </dsp:sp>
    <dsp:sp modelId="{780E5537-D7A3-4BB4-A44F-2DF40576D475}">
      <dsp:nvSpPr>
        <dsp:cNvPr id="0" name=""/>
        <dsp:cNvSpPr/>
      </dsp:nvSpPr>
      <dsp:spPr>
        <a:xfrm>
          <a:off x="8303338"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Wind Speed</a:t>
          </a:r>
        </a:p>
      </dsp:txBody>
      <dsp:txXfrm>
        <a:off x="8327627" y="703200"/>
        <a:ext cx="1610031" cy="780726"/>
      </dsp:txXfrm>
    </dsp:sp>
    <dsp:sp modelId="{2B73BED0-3E79-4C2E-9263-F6C43A4C3981}">
      <dsp:nvSpPr>
        <dsp:cNvPr id="0" name=""/>
        <dsp:cNvSpPr/>
      </dsp:nvSpPr>
      <dsp:spPr>
        <a:xfrm>
          <a:off x="8469199"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AB2F50-52D3-42A9-AB44-CCC35DAA286B}">
      <dsp:nvSpPr>
        <dsp:cNvPr id="0" name=""/>
        <dsp:cNvSpPr/>
      </dsp:nvSpPr>
      <dsp:spPr>
        <a:xfrm>
          <a:off x="8635060"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8.02 </a:t>
          </a:r>
          <a:r>
            <a:rPr lang="en-US" sz="2000" kern="1200" dirty="0">
              <a:latin typeface="Tahoma" panose="020B0604030504040204" pitchFamily="34" charset="0"/>
              <a:ea typeface="Tahoma" panose="020B0604030504040204" pitchFamily="34" charset="0"/>
              <a:cs typeface="Tahoma" panose="020B0604030504040204" pitchFamily="34" charset="0"/>
            </a:rPr>
            <a:t>mph</a:t>
          </a:r>
        </a:p>
      </dsp:txBody>
      <dsp:txXfrm>
        <a:off x="8659349" y="1739831"/>
        <a:ext cx="1278309" cy="780726"/>
      </dsp:txXfrm>
    </dsp:sp>
    <dsp:sp modelId="{1243C8F8-AE27-4F45-8498-011E62567D42}">
      <dsp:nvSpPr>
        <dsp:cNvPr id="0" name=""/>
        <dsp:cNvSpPr/>
      </dsp:nvSpPr>
      <dsp:spPr>
        <a:xfrm>
          <a:off x="10376600"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Temperature</a:t>
          </a:r>
        </a:p>
      </dsp:txBody>
      <dsp:txXfrm>
        <a:off x="10400889" y="703200"/>
        <a:ext cx="1610031" cy="780726"/>
      </dsp:txXfrm>
    </dsp:sp>
    <dsp:sp modelId="{AB3625F9-C413-488E-9B80-DE44E55F1F4B}">
      <dsp:nvSpPr>
        <dsp:cNvPr id="0" name=""/>
        <dsp:cNvSpPr/>
      </dsp:nvSpPr>
      <dsp:spPr>
        <a:xfrm>
          <a:off x="10542460"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EB1A2B-8201-4AC2-BBFC-C6E9CE977C5F}">
      <dsp:nvSpPr>
        <dsp:cNvPr id="0" name=""/>
        <dsp:cNvSpPr/>
      </dsp:nvSpPr>
      <dsp:spPr>
        <a:xfrm>
          <a:off x="10708321"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42.52℉ </a:t>
          </a:r>
        </a:p>
      </dsp:txBody>
      <dsp:txXfrm>
        <a:off x="10732610" y="1739831"/>
        <a:ext cx="1278309" cy="780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2E08B-B1C4-4C12-95E1-07F398B6AA8A}">
      <dsp:nvSpPr>
        <dsp:cNvPr id="0" name=""/>
        <dsp:cNvSpPr/>
      </dsp:nvSpPr>
      <dsp:spPr>
        <a:xfrm rot="5400000">
          <a:off x="7943177" y="-3543439"/>
          <a:ext cx="495527"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0.154 inches</a:t>
          </a:r>
        </a:p>
      </dsp:txBody>
      <dsp:txXfrm rot="-5400000">
        <a:off x="4336380" y="87548"/>
        <a:ext cx="7684931" cy="447147"/>
      </dsp:txXfrm>
    </dsp:sp>
    <dsp:sp modelId="{CF06C102-7A7F-4B0C-A1E6-6EE205F8AC6D}">
      <dsp:nvSpPr>
        <dsp:cNvPr id="0" name=""/>
        <dsp:cNvSpPr/>
      </dsp:nvSpPr>
      <dsp:spPr>
        <a:xfrm>
          <a:off x="0" y="1416"/>
          <a:ext cx="4336380" cy="6194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Precipitation</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30237" y="31653"/>
        <a:ext cx="4275906" cy="558934"/>
      </dsp:txXfrm>
    </dsp:sp>
    <dsp:sp modelId="{1233C3E5-1F80-4C01-86D5-2719AF2FC816}">
      <dsp:nvSpPr>
        <dsp:cNvPr id="0" name=""/>
        <dsp:cNvSpPr/>
      </dsp:nvSpPr>
      <dsp:spPr>
        <a:xfrm rot="5400000">
          <a:off x="7943177" y="-2893060"/>
          <a:ext cx="495527"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70.94℉ </a:t>
          </a:r>
        </a:p>
      </dsp:txBody>
      <dsp:txXfrm rot="-5400000">
        <a:off x="4336380" y="737927"/>
        <a:ext cx="7684931" cy="447147"/>
      </dsp:txXfrm>
    </dsp:sp>
    <dsp:sp modelId="{4E88901D-E255-4F76-A9A4-21FC757203CC}">
      <dsp:nvSpPr>
        <dsp:cNvPr id="0" name=""/>
        <dsp:cNvSpPr/>
      </dsp:nvSpPr>
      <dsp:spPr>
        <a:xfrm>
          <a:off x="0" y="651795"/>
          <a:ext cx="4336380" cy="6194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Maximum Temperature</a:t>
          </a:r>
        </a:p>
      </dsp:txBody>
      <dsp:txXfrm>
        <a:off x="30237" y="682032"/>
        <a:ext cx="4275906" cy="558934"/>
      </dsp:txXfrm>
    </dsp:sp>
    <dsp:sp modelId="{BD59BA19-327B-4319-A391-12DA4DF7228D}">
      <dsp:nvSpPr>
        <dsp:cNvPr id="0" name=""/>
        <dsp:cNvSpPr/>
      </dsp:nvSpPr>
      <dsp:spPr>
        <a:xfrm rot="5400000">
          <a:off x="7943177" y="-2242681"/>
          <a:ext cx="495527"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48.79℉ </a:t>
          </a:r>
        </a:p>
      </dsp:txBody>
      <dsp:txXfrm rot="-5400000">
        <a:off x="4336380" y="1388306"/>
        <a:ext cx="7684931" cy="447147"/>
      </dsp:txXfrm>
    </dsp:sp>
    <dsp:sp modelId="{457F66E5-8A78-4F29-8217-840A3C8B5400}">
      <dsp:nvSpPr>
        <dsp:cNvPr id="0" name=""/>
        <dsp:cNvSpPr/>
      </dsp:nvSpPr>
      <dsp:spPr>
        <a:xfrm>
          <a:off x="0" y="1302175"/>
          <a:ext cx="4336380" cy="6194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Minimum Temperature</a:t>
          </a:r>
        </a:p>
      </dsp:txBody>
      <dsp:txXfrm>
        <a:off x="30237" y="1332412"/>
        <a:ext cx="4275906" cy="558934"/>
      </dsp:txXfrm>
    </dsp:sp>
    <dsp:sp modelId="{3968E775-AA87-4A93-B575-CA78A329B4A5}">
      <dsp:nvSpPr>
        <dsp:cNvPr id="0" name=""/>
        <dsp:cNvSpPr/>
      </dsp:nvSpPr>
      <dsp:spPr>
        <a:xfrm rot="5400000">
          <a:off x="7943177" y="-1592301"/>
          <a:ext cx="495527"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7.78 mph</a:t>
          </a:r>
        </a:p>
      </dsp:txBody>
      <dsp:txXfrm rot="-5400000">
        <a:off x="4336380" y="2038686"/>
        <a:ext cx="7684931" cy="447147"/>
      </dsp:txXfrm>
    </dsp:sp>
    <dsp:sp modelId="{706CFBC7-4542-4DF7-8DD4-5A136CEF4E13}">
      <dsp:nvSpPr>
        <dsp:cNvPr id="0" name=""/>
        <dsp:cNvSpPr/>
      </dsp:nvSpPr>
      <dsp:spPr>
        <a:xfrm>
          <a:off x="0" y="1952554"/>
          <a:ext cx="4336380" cy="6194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Wind Speed</a:t>
          </a:r>
        </a:p>
      </dsp:txBody>
      <dsp:txXfrm>
        <a:off x="30237" y="1982791"/>
        <a:ext cx="4275906" cy="558934"/>
      </dsp:txXfrm>
    </dsp:sp>
    <dsp:sp modelId="{43C73AC7-07BC-4BCB-A4B5-D775DF65AEA3}">
      <dsp:nvSpPr>
        <dsp:cNvPr id="0" name=""/>
        <dsp:cNvSpPr/>
      </dsp:nvSpPr>
      <dsp:spPr>
        <a:xfrm rot="5400000">
          <a:off x="7943177" y="-941922"/>
          <a:ext cx="495527"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60.97℉ </a:t>
          </a:r>
        </a:p>
      </dsp:txBody>
      <dsp:txXfrm rot="-5400000">
        <a:off x="4336380" y="2689065"/>
        <a:ext cx="7684931" cy="447147"/>
      </dsp:txXfrm>
    </dsp:sp>
    <dsp:sp modelId="{396979DA-97D0-4E0C-A8F9-31567283C55F}">
      <dsp:nvSpPr>
        <dsp:cNvPr id="0" name=""/>
        <dsp:cNvSpPr/>
      </dsp:nvSpPr>
      <dsp:spPr>
        <a:xfrm>
          <a:off x="0" y="2602933"/>
          <a:ext cx="4336380" cy="6194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Temperature</a:t>
          </a:r>
        </a:p>
      </dsp:txBody>
      <dsp:txXfrm>
        <a:off x="30237" y="2633170"/>
        <a:ext cx="4275906" cy="5589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5457A-0699-4DF3-B875-286BA7666CDC}">
      <dsp:nvSpPr>
        <dsp:cNvPr id="0" name=""/>
        <dsp:cNvSpPr/>
      </dsp:nvSpPr>
      <dsp:spPr>
        <a:xfrm>
          <a:off x="-5514025" y="-844225"/>
          <a:ext cx="6565341" cy="6565341"/>
        </a:xfrm>
        <a:prstGeom prst="blockArc">
          <a:avLst>
            <a:gd name="adj1" fmla="val 18900000"/>
            <a:gd name="adj2" fmla="val 2700000"/>
            <a:gd name="adj3" fmla="val 32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660F5A-71BF-46FC-B60B-0C33A3BB9F3B}">
      <dsp:nvSpPr>
        <dsp:cNvPr id="0" name=""/>
        <dsp:cNvSpPr/>
      </dsp:nvSpPr>
      <dsp:spPr>
        <a:xfrm>
          <a:off x="391865" y="256817"/>
          <a:ext cx="5928512"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Precipitation: 0.127 inches</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391865" y="256817"/>
        <a:ext cx="5928512" cy="513439"/>
      </dsp:txXfrm>
    </dsp:sp>
    <dsp:sp modelId="{D00738E3-3108-4D11-BED2-06E8546D9965}">
      <dsp:nvSpPr>
        <dsp:cNvPr id="0" name=""/>
        <dsp:cNvSpPr/>
      </dsp:nvSpPr>
      <dsp:spPr>
        <a:xfrm>
          <a:off x="70966" y="192637"/>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E1816C-85DA-470E-B536-822861CCF5EE}">
      <dsp:nvSpPr>
        <dsp:cNvPr id="0" name=""/>
        <dsp:cNvSpPr/>
      </dsp:nvSpPr>
      <dsp:spPr>
        <a:xfrm>
          <a:off x="814204" y="1026878"/>
          <a:ext cx="5506173"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Maximum Temperature: 88.84℉ </a:t>
          </a:r>
        </a:p>
      </dsp:txBody>
      <dsp:txXfrm>
        <a:off x="814204" y="1026878"/>
        <a:ext cx="5506173" cy="513439"/>
      </dsp:txXfrm>
    </dsp:sp>
    <dsp:sp modelId="{A0B7BAEB-BD67-4E95-8174-619DFE55D836}">
      <dsp:nvSpPr>
        <dsp:cNvPr id="0" name=""/>
        <dsp:cNvSpPr/>
      </dsp:nvSpPr>
      <dsp:spPr>
        <a:xfrm>
          <a:off x="493304" y="962698"/>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FC267B-1EB4-4034-8BC0-FBBDF835EB0F}">
      <dsp:nvSpPr>
        <dsp:cNvPr id="0" name=""/>
        <dsp:cNvSpPr/>
      </dsp:nvSpPr>
      <dsp:spPr>
        <a:xfrm>
          <a:off x="1007329" y="1796939"/>
          <a:ext cx="5313048"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Minimum Temperature: 68.48℉ </a:t>
          </a:r>
        </a:p>
      </dsp:txBody>
      <dsp:txXfrm>
        <a:off x="1007329" y="1796939"/>
        <a:ext cx="5313048" cy="513439"/>
      </dsp:txXfrm>
    </dsp:sp>
    <dsp:sp modelId="{797AEB9B-51CC-4239-B363-84DDC71C1808}">
      <dsp:nvSpPr>
        <dsp:cNvPr id="0" name=""/>
        <dsp:cNvSpPr/>
      </dsp:nvSpPr>
      <dsp:spPr>
        <a:xfrm>
          <a:off x="686429" y="1732759"/>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4152E9-3C12-46A6-AB6D-8019D4B625E2}">
      <dsp:nvSpPr>
        <dsp:cNvPr id="0" name=""/>
        <dsp:cNvSpPr/>
      </dsp:nvSpPr>
      <dsp:spPr>
        <a:xfrm>
          <a:off x="1007329" y="2566512"/>
          <a:ext cx="5313048"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Wind Speed: 5.79 mph</a:t>
          </a:r>
        </a:p>
      </dsp:txBody>
      <dsp:txXfrm>
        <a:off x="1007329" y="2566512"/>
        <a:ext cx="5313048" cy="513439"/>
      </dsp:txXfrm>
    </dsp:sp>
    <dsp:sp modelId="{6FE45A3C-FC6E-4426-9E87-D07F1F03677C}">
      <dsp:nvSpPr>
        <dsp:cNvPr id="0" name=""/>
        <dsp:cNvSpPr/>
      </dsp:nvSpPr>
      <dsp:spPr>
        <a:xfrm>
          <a:off x="686429" y="2502332"/>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67442C-4BE4-4066-98E1-B9EF72514EF2}">
      <dsp:nvSpPr>
        <dsp:cNvPr id="0" name=""/>
        <dsp:cNvSpPr/>
      </dsp:nvSpPr>
      <dsp:spPr>
        <a:xfrm>
          <a:off x="814204" y="3336573"/>
          <a:ext cx="5506173"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Relative Humidity: 66.15%</a:t>
          </a:r>
        </a:p>
      </dsp:txBody>
      <dsp:txXfrm>
        <a:off x="814204" y="3336573"/>
        <a:ext cx="5506173" cy="513439"/>
      </dsp:txXfrm>
    </dsp:sp>
    <dsp:sp modelId="{0A7E48D8-B8B2-4F82-8D73-8163C60F5552}">
      <dsp:nvSpPr>
        <dsp:cNvPr id="0" name=""/>
        <dsp:cNvSpPr/>
      </dsp:nvSpPr>
      <dsp:spPr>
        <a:xfrm>
          <a:off x="493304" y="3272393"/>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B843EB-8311-4C39-B9CA-50CAF35BA0D4}">
      <dsp:nvSpPr>
        <dsp:cNvPr id="0" name=""/>
        <dsp:cNvSpPr/>
      </dsp:nvSpPr>
      <dsp:spPr>
        <a:xfrm>
          <a:off x="391865" y="4106634"/>
          <a:ext cx="5928512"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Temperature: 78.63℉ </a:t>
          </a:r>
        </a:p>
      </dsp:txBody>
      <dsp:txXfrm>
        <a:off x="391865" y="4106634"/>
        <a:ext cx="5928512" cy="513439"/>
      </dsp:txXfrm>
    </dsp:sp>
    <dsp:sp modelId="{4BC736D2-064C-4396-ABBB-3B2F2884594C}">
      <dsp:nvSpPr>
        <dsp:cNvPr id="0" name=""/>
        <dsp:cNvSpPr/>
      </dsp:nvSpPr>
      <dsp:spPr>
        <a:xfrm>
          <a:off x="70966" y="4042454"/>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F7C4-4F28-4E0B-8614-272144FAAAD1}">
      <dsp:nvSpPr>
        <dsp:cNvPr id="0" name=""/>
        <dsp:cNvSpPr/>
      </dsp:nvSpPr>
      <dsp:spPr>
        <a:xfrm>
          <a:off x="0" y="20021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0.12 inches</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0" y="200216"/>
        <a:ext cx="7441418" cy="658349"/>
      </dsp:txXfrm>
    </dsp:sp>
    <dsp:sp modelId="{447A78B0-AB65-48CF-8AAE-31F1CAD00F2F}">
      <dsp:nvSpPr>
        <dsp:cNvPr id="0" name=""/>
        <dsp:cNvSpPr/>
      </dsp:nvSpPr>
      <dsp:spPr>
        <a:xfrm>
          <a:off x="372070" y="3785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Precipitation</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387922" y="53708"/>
        <a:ext cx="5177288" cy="293016"/>
      </dsp:txXfrm>
    </dsp:sp>
    <dsp:sp modelId="{3A0FD4A4-5C75-412D-91F7-389E4AE211A2}">
      <dsp:nvSpPr>
        <dsp:cNvPr id="0" name=""/>
        <dsp:cNvSpPr/>
      </dsp:nvSpPr>
      <dsp:spPr>
        <a:xfrm>
          <a:off x="0" y="108032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72.02℉ </a:t>
          </a:r>
        </a:p>
      </dsp:txBody>
      <dsp:txXfrm>
        <a:off x="0" y="1080326"/>
        <a:ext cx="7441418" cy="658349"/>
      </dsp:txXfrm>
    </dsp:sp>
    <dsp:sp modelId="{117DF568-F8D2-4128-857D-544587731D60}">
      <dsp:nvSpPr>
        <dsp:cNvPr id="0" name=""/>
        <dsp:cNvSpPr/>
      </dsp:nvSpPr>
      <dsp:spPr>
        <a:xfrm>
          <a:off x="372070" y="91796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Maximum Temperature</a:t>
          </a:r>
        </a:p>
      </dsp:txBody>
      <dsp:txXfrm>
        <a:off x="387922" y="933818"/>
        <a:ext cx="5177288" cy="293016"/>
      </dsp:txXfrm>
    </dsp:sp>
    <dsp:sp modelId="{95E20E89-4749-473C-8299-14FD6C82A223}">
      <dsp:nvSpPr>
        <dsp:cNvPr id="0" name=""/>
        <dsp:cNvSpPr/>
      </dsp:nvSpPr>
      <dsp:spPr>
        <a:xfrm>
          <a:off x="0" y="196043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50.2℉ </a:t>
          </a:r>
        </a:p>
      </dsp:txBody>
      <dsp:txXfrm>
        <a:off x="0" y="1960436"/>
        <a:ext cx="7441418" cy="658349"/>
      </dsp:txXfrm>
    </dsp:sp>
    <dsp:sp modelId="{87AD73A0-206B-4449-B20F-397674BE8E6D}">
      <dsp:nvSpPr>
        <dsp:cNvPr id="0" name=""/>
        <dsp:cNvSpPr/>
      </dsp:nvSpPr>
      <dsp:spPr>
        <a:xfrm>
          <a:off x="372070" y="179807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Minimum Temperature</a:t>
          </a:r>
        </a:p>
      </dsp:txBody>
      <dsp:txXfrm>
        <a:off x="387922" y="1813928"/>
        <a:ext cx="5177288" cy="293016"/>
      </dsp:txXfrm>
    </dsp:sp>
    <dsp:sp modelId="{19C97E4F-3DBD-4768-83E3-FCF2B87045B2}">
      <dsp:nvSpPr>
        <dsp:cNvPr id="0" name=""/>
        <dsp:cNvSpPr/>
      </dsp:nvSpPr>
      <dsp:spPr>
        <a:xfrm>
          <a:off x="0" y="284054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6.4 mph</a:t>
          </a:r>
        </a:p>
      </dsp:txBody>
      <dsp:txXfrm>
        <a:off x="0" y="2840546"/>
        <a:ext cx="7441418" cy="658349"/>
      </dsp:txXfrm>
    </dsp:sp>
    <dsp:sp modelId="{BB1B91A9-87F6-438E-B11F-E3D123357EF8}">
      <dsp:nvSpPr>
        <dsp:cNvPr id="0" name=""/>
        <dsp:cNvSpPr/>
      </dsp:nvSpPr>
      <dsp:spPr>
        <a:xfrm>
          <a:off x="372070" y="267818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Wind Speed</a:t>
          </a:r>
        </a:p>
      </dsp:txBody>
      <dsp:txXfrm>
        <a:off x="387922" y="2694038"/>
        <a:ext cx="5177288" cy="293016"/>
      </dsp:txXfrm>
    </dsp:sp>
    <dsp:sp modelId="{93DC2C0C-64EB-4EF1-AAC8-05DBB31EF533}">
      <dsp:nvSpPr>
        <dsp:cNvPr id="0" name=""/>
        <dsp:cNvSpPr/>
      </dsp:nvSpPr>
      <dsp:spPr>
        <a:xfrm>
          <a:off x="0" y="372065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65.04%</a:t>
          </a:r>
        </a:p>
      </dsp:txBody>
      <dsp:txXfrm>
        <a:off x="0" y="3720656"/>
        <a:ext cx="7441418" cy="658349"/>
      </dsp:txXfrm>
    </dsp:sp>
    <dsp:sp modelId="{E09AB24F-52FC-463D-8BD8-8940E010A944}">
      <dsp:nvSpPr>
        <dsp:cNvPr id="0" name=""/>
        <dsp:cNvSpPr/>
      </dsp:nvSpPr>
      <dsp:spPr>
        <a:xfrm>
          <a:off x="372070" y="355829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Relative Humidity</a:t>
          </a:r>
        </a:p>
      </dsp:txBody>
      <dsp:txXfrm>
        <a:off x="387922" y="3574148"/>
        <a:ext cx="5177288" cy="293016"/>
      </dsp:txXfrm>
    </dsp:sp>
    <dsp:sp modelId="{498E84E8-B6E5-4E5D-BEB3-3A7AC8250686}">
      <dsp:nvSpPr>
        <dsp:cNvPr id="0" name=""/>
        <dsp:cNvSpPr/>
      </dsp:nvSpPr>
      <dsp:spPr>
        <a:xfrm>
          <a:off x="0" y="460076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62.3℉ </a:t>
          </a:r>
        </a:p>
      </dsp:txBody>
      <dsp:txXfrm>
        <a:off x="0" y="4600766"/>
        <a:ext cx="7441418" cy="658349"/>
      </dsp:txXfrm>
    </dsp:sp>
    <dsp:sp modelId="{487A4216-4C75-46F1-9719-85E4CDD286CB}">
      <dsp:nvSpPr>
        <dsp:cNvPr id="0" name=""/>
        <dsp:cNvSpPr/>
      </dsp:nvSpPr>
      <dsp:spPr>
        <a:xfrm>
          <a:off x="372070" y="443840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Temperature</a:t>
          </a:r>
        </a:p>
      </dsp:txBody>
      <dsp:txXfrm>
        <a:off x="387922" y="4454258"/>
        <a:ext cx="5177288" cy="293016"/>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8/12/2024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a:p>
            <a:r>
              <a:rPr lang="en-US" dirty="0"/>
              <a:t>Outdoor events are very popular across Nashville, TN. From personal family reunions and weddings to corporate sponsored retreats, concerts, or city-wide events like music festivals or marathons, the success and execution of these outdoor events depends greatly upon the weather. Poor weather can lead to decreased attendance, unexpected costs for moving or postponing, or even cancellation of the event. As an event planner, I have personal experience with challenges caused by weather, and predicting when poor weather is least likely to occur will help ensure events are planned accordingly, minimizing the risk of weather-related issues on the execution of the event. </a:t>
            </a: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a:t>
            </a:fld>
            <a:endParaRPr lang="en-US" dirty="0"/>
          </a:p>
        </p:txBody>
      </p:sp>
    </p:spTree>
    <p:extLst>
      <p:ext uri="{BB962C8B-B14F-4D97-AF65-F5344CB8AC3E}">
        <p14:creationId xmlns:p14="http://schemas.microsoft.com/office/powerpoint/2010/main" val="95324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historical weather data and weather prediction models from the National Oceanic and Atmospheric Administration (NOAA), I will identify seasonal windows of 7 days where the weather has historically been ‘ideal’ for an outdoor event. Ideal weather changes per season, for instance, sunny and not raining is perfect for summer but extreme heat and humidity can make it miserable. Identifying the ideal weather per season, narrowing it to a specific window, and then using it to predict those dates for the upcoming year will be the scope of this project</a:t>
            </a:r>
          </a:p>
        </p:txBody>
      </p:sp>
      <p:sp>
        <p:nvSpPr>
          <p:cNvPr id="4" name="Slide Number Placeholder 3"/>
          <p:cNvSpPr>
            <a:spLocks noGrp="1"/>
          </p:cNvSpPr>
          <p:nvPr>
            <p:ph type="sldNum" sz="quarter" idx="5"/>
          </p:nvPr>
        </p:nvSpPr>
        <p:spPr/>
        <p:txBody>
          <a:bodyPr/>
          <a:lstStyle/>
          <a:p>
            <a:fld id="{5E485773-E831-40C3-B08E-FE9BDAA69383}" type="slidenum">
              <a:rPr lang="en-US" smtClean="0"/>
              <a:t>2</a:t>
            </a:fld>
            <a:endParaRPr lang="en-US" dirty="0"/>
          </a:p>
        </p:txBody>
      </p:sp>
    </p:spTree>
    <p:extLst>
      <p:ext uri="{BB962C8B-B14F-4D97-AF65-F5344CB8AC3E}">
        <p14:creationId xmlns:p14="http://schemas.microsoft.com/office/powerpoint/2010/main" val="149586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webextension" Target="../webextensions/webextension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3.png"/><Relationship Id="rId7" Type="http://schemas.openxmlformats.org/officeDocument/2006/relationships/diagramColors" Target="../diagrams/colors5.xml"/><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www.linkedin.com/in/kayla-ketner" TargetMode="External"/><Relationship Id="rId2" Type="http://schemas.openxmlformats.org/officeDocument/2006/relationships/hyperlink" Target="mailto:ketner.kayla@gmail.com" TargetMode="Externa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hyperlink" Target="https://github.com/Kayla-Ketner" TargetMode="Externa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3"/>
            <a:ext cx="3071005" cy="3051391"/>
          </a:xfrm>
        </p:spPr>
        <p:txBody>
          <a:bodyPr vert="horz" lIns="91440" tIns="45720" rIns="91440" bIns="45720" rtlCol="0" anchor="b" anchorCtr="0">
            <a:normAutofit/>
          </a:bodyPr>
          <a:lstStyle/>
          <a:p>
            <a:r>
              <a:rPr lang="en-US" dirty="0">
                <a:latin typeface="Tahoma" panose="020B0604030504040204" pitchFamily="34" charset="0"/>
                <a:ea typeface="Tahoma" panose="020B0604030504040204" pitchFamily="34" charset="0"/>
                <a:cs typeface="Tahoma" panose="020B0604030504040204" pitchFamily="34" charset="0"/>
              </a:rPr>
              <a:t>Weathering Event Planning</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744876" y="5116529"/>
            <a:ext cx="2948684" cy="955497"/>
          </a:xfrm>
        </p:spPr>
        <p:txBody>
          <a:bodyPr vert="horz" lIns="91440" tIns="45720" rIns="91440" bIns="45720" rtlCol="0" anchor="t">
            <a:normAutofit/>
          </a:bodyPr>
          <a:lstStyle/>
          <a:p>
            <a:r>
              <a:rPr lang="en-US" dirty="0">
                <a:latin typeface="Tahoma" panose="020B0604030504040204" pitchFamily="34" charset="0"/>
                <a:ea typeface="Tahoma" panose="020B0604030504040204" pitchFamily="34" charset="0"/>
                <a:cs typeface="Tahoma" panose="020B0604030504040204" pitchFamily="34" charset="0"/>
              </a:rPr>
              <a:t>Kayla Ketner</a:t>
            </a: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383024" y="0"/>
            <a:ext cx="7808976" cy="6858000"/>
          </a:xfr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631658"/>
            <a:ext cx="4519362" cy="1100889"/>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Spring Averages</a:t>
            </a:r>
          </a:p>
        </p:txBody>
      </p:sp>
      <p:graphicFrame>
        <p:nvGraphicFramePr>
          <p:cNvPr id="6" name="Content Placeholder 8" descr="Team placeholder">
            <a:extLst>
              <a:ext uri="{FF2B5EF4-FFF2-40B4-BE49-F238E27FC236}">
                <a16:creationId xmlns:a16="http://schemas.microsoft.com/office/drawing/2014/main" id="{7C2F26F5-D763-DFAA-DD31-640D3662EF8E}"/>
              </a:ext>
            </a:extLst>
          </p:cNvPr>
          <p:cNvGraphicFramePr>
            <a:graphicFrameLocks/>
          </p:cNvGraphicFramePr>
          <p:nvPr>
            <p:extLst>
              <p:ext uri="{D42A27DB-BD31-4B8C-83A1-F6EECF244321}">
                <p14:modId xmlns:p14="http://schemas.microsoft.com/office/powerpoint/2010/main" val="2934528900"/>
              </p:ext>
            </p:extLst>
          </p:nvPr>
        </p:nvGraphicFramePr>
        <p:xfrm>
          <a:off x="73248" y="2243201"/>
          <a:ext cx="12045502" cy="3223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031B91BF-AF44-DDF1-C6FB-F4B7DED42AB8}"/>
              </a:ext>
            </a:extLst>
          </p:cNvPr>
          <p:cNvPicPr>
            <a:picLocks noChangeAspect="1"/>
          </p:cNvPicPr>
          <p:nvPr/>
        </p:nvPicPr>
        <p:blipFill rotWithShape="1">
          <a:blip r:embed="rId7"/>
          <a:srcRect l="1" t="16585" r="274" b="19793"/>
          <a:stretch/>
        </p:blipFill>
        <p:spPr>
          <a:xfrm>
            <a:off x="6145155" y="0"/>
            <a:ext cx="6046845" cy="6858000"/>
          </a:xfrm>
          <a:prstGeom prst="rect">
            <a:avLst/>
          </a:prstGeom>
        </p:spPr>
      </p:pic>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12"/>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10</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03762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Spring Scoring</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2826612464"/>
              </p:ext>
            </p:extLst>
          </p:nvPr>
        </p:nvGraphicFramePr>
        <p:xfrm>
          <a:off x="838200" y="2120455"/>
          <a:ext cx="10515600" cy="3976920"/>
        </p:xfrm>
        <a:graphic>
          <a:graphicData uri="http://schemas.openxmlformats.org/drawingml/2006/table">
            <a:tbl>
              <a:tblPr firstRow="1" bandRow="1">
                <a:tableStyleId>{46F890A9-2807-4EBB-B81D-B2AA78EC7F39}</a:tableStyleId>
              </a:tblPr>
              <a:tblGrid>
                <a:gridCol w="2931695">
                  <a:extLst>
                    <a:ext uri="{9D8B030D-6E8A-4147-A177-3AD203B41FA5}">
                      <a16:colId xmlns:a16="http://schemas.microsoft.com/office/drawing/2014/main" val="296719321"/>
                    </a:ext>
                  </a:extLst>
                </a:gridCol>
                <a:gridCol w="2374231">
                  <a:extLst>
                    <a:ext uri="{9D8B030D-6E8A-4147-A177-3AD203B41FA5}">
                      <a16:colId xmlns:a16="http://schemas.microsoft.com/office/drawing/2014/main" val="974205831"/>
                    </a:ext>
                  </a:extLst>
                </a:gridCol>
                <a:gridCol w="2580774">
                  <a:extLst>
                    <a:ext uri="{9D8B030D-6E8A-4147-A177-3AD203B41FA5}">
                      <a16:colId xmlns:a16="http://schemas.microsoft.com/office/drawing/2014/main" val="1960624298"/>
                    </a:ext>
                  </a:extLst>
                </a:gridCol>
                <a:gridCol w="2628900">
                  <a:extLst>
                    <a:ext uri="{9D8B030D-6E8A-4147-A177-3AD203B41FA5}">
                      <a16:colId xmlns:a16="http://schemas.microsoft.com/office/drawing/2014/main" val="1744632408"/>
                    </a:ext>
                  </a:extLst>
                </a:gridCol>
              </a:tblGrid>
              <a:tr h="448843">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3</a:t>
                      </a:r>
                    </a:p>
                  </a:txBody>
                  <a:tcPr anchor="ctr"/>
                </a:tc>
                <a:extLst>
                  <a:ext uri="{0D108BD9-81ED-4DB2-BD59-A6C34878D82A}">
                    <a16:rowId xmlns:a16="http://schemas.microsoft.com/office/drawing/2014/main" val="1015435894"/>
                  </a:ext>
                </a:extLst>
              </a:tr>
              <a:tr h="590981">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Weight</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All Equal</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extLst>
                  <a:ext uri="{0D108BD9-81ED-4DB2-BD59-A6C34878D82A}">
                    <a16:rowId xmlns:a16="http://schemas.microsoft.com/office/drawing/2014/main" val="1672528253"/>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1817988574"/>
                  </a:ext>
                </a:extLst>
              </a:tr>
              <a:tr h="55831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Maximum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50% &amp; 75%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50% &amp; 75%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25% &amp; 75%</a:t>
                      </a:r>
                    </a:p>
                  </a:txBody>
                  <a:tcPr anchor="ctr"/>
                </a:tc>
                <a:extLst>
                  <a:ext uri="{0D108BD9-81ED-4DB2-BD59-A6C34878D82A}">
                    <a16:rowId xmlns:a16="http://schemas.microsoft.com/office/drawing/2014/main" val="1936791997"/>
                  </a:ext>
                </a:extLst>
              </a:tr>
              <a:tr h="50764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Minimum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447697052"/>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Wind Speed</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extLst>
                  <a:ext uri="{0D108BD9-81ED-4DB2-BD59-A6C34878D82A}">
                    <a16:rowId xmlns:a16="http://schemas.microsoft.com/office/drawing/2014/main" val="1698324958"/>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extLst>
                  <a:ext uri="{0D108BD9-81ED-4DB2-BD59-A6C34878D82A}">
                    <a16:rowId xmlns:a16="http://schemas.microsoft.com/office/drawing/2014/main" val="2004361781"/>
                  </a:ext>
                </a:extLst>
              </a:tr>
            </a:tbl>
          </a:graphicData>
        </a:graphic>
      </p:graphicFrame>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11</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49132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49778AD5-73EB-9B79-1E43-4740CA5860C5}"/>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a:extLst>
                  <a:ext uri="{FF2B5EF4-FFF2-40B4-BE49-F238E27FC236}">
                    <a16:creationId xmlns:a16="http://schemas.microsoft.com/office/drawing/2014/main" id="{49778AD5-73EB-9B79-1E43-4740CA5860C5}"/>
                  </a:ext>
                </a:extLst>
              </p:cNvPr>
              <p:cNvPicPr>
                <a:picLocks noGrp="1" noRot="1" noChangeAspect="1" noMove="1" noResize="1" noEditPoints="1" noAdjustHandles="1" noChangeArrowheads="1" noChangeShapeType="1"/>
              </p:cNvPicPr>
              <p:nvPr/>
            </p:nvPicPr>
            <p:blipFill>
              <a:blip r:embed="rId3"/>
              <a:stretch>
                <a:fillRect/>
              </a:stretch>
            </p:blipFill>
            <p:spPr>
              <a:xfrm>
                <a:off x="1333500" y="571499"/>
                <a:ext cx="9525000" cy="5715000"/>
              </a:xfrm>
              <a:prstGeom prst="rect">
                <a:avLst/>
              </a:prstGeom>
            </p:spPr>
          </p:pic>
        </mc:Fallback>
      </mc:AlternateContent>
    </p:spTree>
    <p:extLst>
      <p:ext uri="{BB962C8B-B14F-4D97-AF65-F5344CB8AC3E}">
        <p14:creationId xmlns:p14="http://schemas.microsoft.com/office/powerpoint/2010/main" val="4165598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Spring 2025</a:t>
            </a:r>
          </a:p>
        </p:txBody>
      </p:sp>
      <p:sp>
        <p:nvSpPr>
          <p:cNvPr id="3" name="Text Placeholder 2">
            <a:extLst>
              <a:ext uri="{FF2B5EF4-FFF2-40B4-BE49-F238E27FC236}">
                <a16:creationId xmlns:a16="http://schemas.microsoft.com/office/drawing/2014/main" id="{81E5C243-A360-457D-8198-B4DD8F7304BD}"/>
              </a:ext>
            </a:extLst>
          </p:cNvPr>
          <p:cNvSpPr>
            <a:spLocks noGrp="1"/>
          </p:cNvSpPr>
          <p:nvPr>
            <p:ph type="body" idx="1"/>
          </p:nvPr>
        </p:nvSpPr>
        <p:spPr>
          <a:xfrm>
            <a:off x="836612" y="1806039"/>
            <a:ext cx="5157787" cy="584548"/>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Optimal Days</a:t>
            </a: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sz="half" idx="2"/>
          </p:nvPr>
        </p:nvSpPr>
        <p:spPr>
          <a:xfrm>
            <a:off x="836612" y="2390587"/>
            <a:ext cx="5157787" cy="3751268"/>
          </a:xfrm>
        </p:spPr>
        <p:txBody>
          <a:bodyPr>
            <a:normAutofit/>
          </a:bodyPr>
          <a:lstStyle/>
          <a:p>
            <a:r>
              <a:rPr lang="en-US" sz="2000" dirty="0">
                <a:latin typeface="Tahoma" panose="020B0604030504040204" pitchFamily="34" charset="0"/>
                <a:ea typeface="Tahoma" panose="020B0604030504040204" pitchFamily="34" charset="0"/>
                <a:cs typeface="Tahoma" panose="020B0604030504040204" pitchFamily="34" charset="0"/>
              </a:rPr>
              <a:t>Score 1: Days</a:t>
            </a:r>
          </a:p>
          <a:p>
            <a:r>
              <a:rPr lang="en-US" sz="2000" dirty="0">
                <a:latin typeface="Tahoma" panose="020B0604030504040204" pitchFamily="34" charset="0"/>
                <a:ea typeface="Tahoma" panose="020B0604030504040204" pitchFamily="34" charset="0"/>
                <a:cs typeface="Tahoma" panose="020B0604030504040204" pitchFamily="34" charset="0"/>
              </a:rPr>
              <a:t>Score 2: Days</a:t>
            </a:r>
          </a:p>
          <a:p>
            <a:r>
              <a:rPr lang="en-US" sz="2000" dirty="0">
                <a:latin typeface="Tahoma" panose="020B0604030504040204" pitchFamily="34" charset="0"/>
                <a:ea typeface="Tahoma" panose="020B0604030504040204" pitchFamily="34" charset="0"/>
                <a:cs typeface="Tahoma" panose="020B0604030504040204" pitchFamily="34" charset="0"/>
              </a:rPr>
              <a:t>Score 3: Days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13</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a16="http://schemas.microsoft.com/office/drawing/2014/main" id="{A258EF9C-9881-FD4F-3C46-C80A413F4755}"/>
              </a:ext>
            </a:extLst>
          </p:cNvPr>
          <p:cNvPicPr>
            <a:picLocks noChangeAspect="1"/>
          </p:cNvPicPr>
          <p:nvPr/>
        </p:nvPicPr>
        <p:blipFill>
          <a:blip r:embed="rId2"/>
          <a:stretch>
            <a:fillRect/>
          </a:stretch>
        </p:blipFill>
        <p:spPr>
          <a:xfrm>
            <a:off x="7267074" y="227690"/>
            <a:ext cx="4085138" cy="3156697"/>
          </a:xfrm>
          <a:prstGeom prst="rect">
            <a:avLst/>
          </a:prstGeom>
        </p:spPr>
      </p:pic>
      <p:pic>
        <p:nvPicPr>
          <p:cNvPr id="12" name="Picture 11">
            <a:extLst>
              <a:ext uri="{FF2B5EF4-FFF2-40B4-BE49-F238E27FC236}">
                <a16:creationId xmlns:a16="http://schemas.microsoft.com/office/drawing/2014/main" id="{08DD24EA-8962-60B1-E28D-E381FB0DF694}"/>
              </a:ext>
            </a:extLst>
          </p:cNvPr>
          <p:cNvPicPr>
            <a:picLocks noChangeAspect="1"/>
          </p:cNvPicPr>
          <p:nvPr/>
        </p:nvPicPr>
        <p:blipFill>
          <a:blip r:embed="rId3"/>
          <a:stretch>
            <a:fillRect/>
          </a:stretch>
        </p:blipFill>
        <p:spPr>
          <a:xfrm>
            <a:off x="7290230" y="3564778"/>
            <a:ext cx="4085138" cy="3156697"/>
          </a:xfrm>
          <a:prstGeom prst="rect">
            <a:avLst/>
          </a:prstGeom>
        </p:spPr>
      </p:pic>
      <p:sp>
        <p:nvSpPr>
          <p:cNvPr id="13" name="Slide Number Placeholder 32">
            <a:extLst>
              <a:ext uri="{FF2B5EF4-FFF2-40B4-BE49-F238E27FC236}">
                <a16:creationId xmlns:a16="http://schemas.microsoft.com/office/drawing/2014/main" id="{9B0592A2-4298-3494-E9CC-3C2E9334F691}"/>
              </a:ext>
            </a:extLst>
          </p:cNvPr>
          <p:cNvSpPr txBox="1">
            <a:spLocks/>
          </p:cNvSpPr>
          <p:nvPr/>
        </p:nvSpPr>
        <p:spPr>
          <a:xfrm>
            <a:off x="258793" y="6192371"/>
            <a:ext cx="5975927" cy="455647"/>
          </a:xfrm>
          <a:prstGeom prst="rect">
            <a:avLst/>
          </a:prstGeom>
        </p:spPr>
        <p:txBody>
          <a:bodyPr vert="horz" lIns="91440" tIns="45720" rIns="91440" bIns="45720" rtlCol="0" anchor="ctr"/>
          <a:lstStyle>
            <a:defPPr>
              <a:defRPr lang="en-US"/>
            </a:defPPr>
            <a:lvl1pPr marL="0" algn="r" defTabSz="914400" rtl="0" eaLnBrk="1" latinLnBrk="0" hangingPunct="1">
              <a:defRPr sz="900" b="1" kern="120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b="0" dirty="0">
                <a:latin typeface="Tahoma" panose="020B0604030504040204" pitchFamily="34" charset="0"/>
                <a:ea typeface="Tahoma" panose="020B0604030504040204" pitchFamily="34" charset="0"/>
                <a:cs typeface="Tahoma" panose="020B0604030504040204" pitchFamily="34" charset="0"/>
              </a:rPr>
              <a:t>Source: NOAA NWS Climate Prediction Center https://www.cpc.ncep.noaa.gov/products/predictions/long_range/seasonal.php?lead=8</a:t>
            </a:r>
          </a:p>
        </p:txBody>
      </p:sp>
    </p:spTree>
    <p:extLst>
      <p:ext uri="{BB962C8B-B14F-4D97-AF65-F5344CB8AC3E}">
        <p14:creationId xmlns:p14="http://schemas.microsoft.com/office/powerpoint/2010/main" val="76020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5320214" y="343863"/>
            <a:ext cx="5448300" cy="1240966"/>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Summer Averages</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14</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020E7BCF-607F-C6AA-73D4-3F9C2C6FF630}"/>
              </a:ext>
            </a:extLst>
          </p:cNvPr>
          <p:cNvPicPr>
            <a:picLocks noChangeAspect="1"/>
          </p:cNvPicPr>
          <p:nvPr/>
        </p:nvPicPr>
        <p:blipFill rotWithShape="1">
          <a:blip r:embed="rId2"/>
          <a:srcRect t="25874" b="16632"/>
          <a:stretch/>
        </p:blipFill>
        <p:spPr>
          <a:xfrm>
            <a:off x="258793" y="540068"/>
            <a:ext cx="4248728" cy="3257015"/>
          </a:xfrm>
          <a:prstGeom prst="rect">
            <a:avLst/>
          </a:prstGeom>
        </p:spPr>
      </p:pic>
      <p:pic>
        <p:nvPicPr>
          <p:cNvPr id="12" name="Picture 11">
            <a:extLst>
              <a:ext uri="{FF2B5EF4-FFF2-40B4-BE49-F238E27FC236}">
                <a16:creationId xmlns:a16="http://schemas.microsoft.com/office/drawing/2014/main" id="{4EAF35DC-98D4-C0C1-6D50-F115E96BE5BC}"/>
              </a:ext>
            </a:extLst>
          </p:cNvPr>
          <p:cNvPicPr>
            <a:picLocks noChangeAspect="1"/>
          </p:cNvPicPr>
          <p:nvPr/>
        </p:nvPicPr>
        <p:blipFill rotWithShape="1">
          <a:blip r:embed="rId3"/>
          <a:srcRect l="15016" t="26058" r="6073" b="9161"/>
          <a:stretch/>
        </p:blipFill>
        <p:spPr>
          <a:xfrm>
            <a:off x="258793" y="3898172"/>
            <a:ext cx="4248728" cy="2615965"/>
          </a:xfrm>
          <a:prstGeom prst="rect">
            <a:avLst/>
          </a:prstGeom>
        </p:spPr>
      </p:pic>
      <p:graphicFrame>
        <p:nvGraphicFramePr>
          <p:cNvPr id="7" name="Content Placeholder 8" descr="Team placeholder">
            <a:extLst>
              <a:ext uri="{FF2B5EF4-FFF2-40B4-BE49-F238E27FC236}">
                <a16:creationId xmlns:a16="http://schemas.microsoft.com/office/drawing/2014/main" id="{E90AA055-9BB7-A705-EC39-84A28F3D67D5}"/>
              </a:ext>
            </a:extLst>
          </p:cNvPr>
          <p:cNvGraphicFramePr>
            <a:graphicFrameLocks/>
          </p:cNvGraphicFramePr>
          <p:nvPr>
            <p:extLst>
              <p:ext uri="{D42A27DB-BD31-4B8C-83A1-F6EECF244321}">
                <p14:modId xmlns:p14="http://schemas.microsoft.com/office/powerpoint/2010/main" val="3369070209"/>
              </p:ext>
            </p:extLst>
          </p:nvPr>
        </p:nvGraphicFramePr>
        <p:xfrm>
          <a:off x="5320214" y="1637246"/>
          <a:ext cx="6388403" cy="48768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25485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Summer Scoring</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2106416680"/>
              </p:ext>
            </p:extLst>
          </p:nvPr>
        </p:nvGraphicFramePr>
        <p:xfrm>
          <a:off x="838200" y="1886651"/>
          <a:ext cx="10515600" cy="4567901"/>
        </p:xfrm>
        <a:graphic>
          <a:graphicData uri="http://schemas.openxmlformats.org/drawingml/2006/table">
            <a:tbl>
              <a:tblPr firstRow="1" bandRow="1">
                <a:tableStyleId>{46F890A9-2807-4EBB-B81D-B2AA78EC7F39}</a:tableStyleId>
              </a:tblPr>
              <a:tblGrid>
                <a:gridCol w="2979821">
                  <a:extLst>
                    <a:ext uri="{9D8B030D-6E8A-4147-A177-3AD203B41FA5}">
                      <a16:colId xmlns:a16="http://schemas.microsoft.com/office/drawing/2014/main" val="296719321"/>
                    </a:ext>
                  </a:extLst>
                </a:gridCol>
                <a:gridCol w="2454442">
                  <a:extLst>
                    <a:ext uri="{9D8B030D-6E8A-4147-A177-3AD203B41FA5}">
                      <a16:colId xmlns:a16="http://schemas.microsoft.com/office/drawing/2014/main" val="974205831"/>
                    </a:ext>
                  </a:extLst>
                </a:gridCol>
                <a:gridCol w="2598821">
                  <a:extLst>
                    <a:ext uri="{9D8B030D-6E8A-4147-A177-3AD203B41FA5}">
                      <a16:colId xmlns:a16="http://schemas.microsoft.com/office/drawing/2014/main" val="1960624298"/>
                    </a:ext>
                  </a:extLst>
                </a:gridCol>
                <a:gridCol w="2482516">
                  <a:extLst>
                    <a:ext uri="{9D8B030D-6E8A-4147-A177-3AD203B41FA5}">
                      <a16:colId xmlns:a16="http://schemas.microsoft.com/office/drawing/2014/main" val="1744632408"/>
                    </a:ext>
                  </a:extLst>
                </a:gridCol>
              </a:tblGrid>
              <a:tr h="448843">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3</a:t>
                      </a:r>
                    </a:p>
                  </a:txBody>
                  <a:tcPr anchor="ctr"/>
                </a:tc>
                <a:extLst>
                  <a:ext uri="{0D108BD9-81ED-4DB2-BD59-A6C34878D82A}">
                    <a16:rowId xmlns:a16="http://schemas.microsoft.com/office/drawing/2014/main" val="1015435894"/>
                  </a:ext>
                </a:extLst>
              </a:tr>
              <a:tr h="590981">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Weight</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All Equal</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extLst>
                  <a:ext uri="{0D108BD9-81ED-4DB2-BD59-A6C34878D82A}">
                    <a16:rowId xmlns:a16="http://schemas.microsoft.com/office/drawing/2014/main" val="1672528253"/>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1817988574"/>
                  </a:ext>
                </a:extLst>
              </a:tr>
              <a:tr h="55831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Maximum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a:t>
                      </a:r>
                    </a:p>
                  </a:txBody>
                  <a:tcPr anchor="ctr"/>
                </a:tc>
                <a:extLst>
                  <a:ext uri="{0D108BD9-81ED-4DB2-BD59-A6C34878D82A}">
                    <a16:rowId xmlns:a16="http://schemas.microsoft.com/office/drawing/2014/main" val="1936791997"/>
                  </a:ext>
                </a:extLst>
              </a:tr>
              <a:tr h="50764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Minimum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447697052"/>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Wind Speed</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extLst>
                  <a:ext uri="{0D108BD9-81ED-4DB2-BD59-A6C34878D82A}">
                    <a16:rowId xmlns:a16="http://schemas.microsoft.com/office/drawing/2014/main" val="1698324958"/>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Relative Humidity</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extLst>
                  <a:ext uri="{0D108BD9-81ED-4DB2-BD59-A6C34878D82A}">
                    <a16:rowId xmlns:a16="http://schemas.microsoft.com/office/drawing/2014/main" val="2854855000"/>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extLst>
                  <a:ext uri="{0D108BD9-81ED-4DB2-BD59-A6C34878D82A}">
                    <a16:rowId xmlns:a16="http://schemas.microsoft.com/office/drawing/2014/main" val="2004361781"/>
                  </a:ext>
                </a:extLst>
              </a:tr>
            </a:tbl>
          </a:graphicData>
        </a:graphic>
      </p:graphicFrame>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15</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6327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8200" y="679001"/>
            <a:ext cx="10515600" cy="81899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Summer 2025</a:t>
            </a:r>
          </a:p>
        </p:txBody>
      </p:sp>
      <p:sp>
        <p:nvSpPr>
          <p:cNvPr id="7" name="Text Placeholder 6">
            <a:extLst>
              <a:ext uri="{FF2B5EF4-FFF2-40B4-BE49-F238E27FC236}">
                <a16:creationId xmlns:a16="http://schemas.microsoft.com/office/drawing/2014/main" id="{8147A5E1-6C5B-4D99-8E74-137ACC03819C}"/>
              </a:ext>
            </a:extLst>
          </p:cNvPr>
          <p:cNvSpPr>
            <a:spLocks noGrp="1"/>
          </p:cNvSpPr>
          <p:nvPr>
            <p:ph type="body" sz="quarter" idx="13"/>
          </p:nvPr>
        </p:nvSpPr>
        <p:spPr>
          <a:xfrm>
            <a:off x="839788" y="1806272"/>
            <a:ext cx="3844506" cy="523092"/>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Optimal Days</a:t>
            </a:r>
          </a:p>
        </p:txBody>
      </p:sp>
      <p:sp>
        <p:nvSpPr>
          <p:cNvPr id="8" name="Content Placeholder 7">
            <a:extLst>
              <a:ext uri="{FF2B5EF4-FFF2-40B4-BE49-F238E27FC236}">
                <a16:creationId xmlns:a16="http://schemas.microsoft.com/office/drawing/2014/main" id="{95E12B37-EBFD-4039-8557-2AC5D0B2022D}"/>
              </a:ext>
            </a:extLst>
          </p:cNvPr>
          <p:cNvSpPr>
            <a:spLocks noGrp="1"/>
          </p:cNvSpPr>
          <p:nvPr>
            <p:ph sz="quarter" idx="14"/>
          </p:nvPr>
        </p:nvSpPr>
        <p:spPr>
          <a:xfrm>
            <a:off x="6727001" y="1962863"/>
            <a:ext cx="4125725" cy="1112846"/>
          </a:xfrm>
        </p:spPr>
        <p:txBody>
          <a:bodyPr>
            <a:normAutofit fontScale="77500" lnSpcReduction="20000"/>
          </a:bodyPr>
          <a:lstStyle/>
          <a:p>
            <a:r>
              <a:rPr lang="en-US" dirty="0">
                <a:latin typeface="Tahoma" panose="020B0604030504040204" pitchFamily="34" charset="0"/>
                <a:ea typeface="Tahoma" panose="020B0604030504040204" pitchFamily="34" charset="0"/>
                <a:cs typeface="Tahoma" panose="020B0604030504040204" pitchFamily="34" charset="0"/>
              </a:rPr>
              <a:t>Score 1: Days</a:t>
            </a:r>
          </a:p>
          <a:p>
            <a:r>
              <a:rPr lang="en-US" dirty="0">
                <a:latin typeface="Tahoma" panose="020B0604030504040204" pitchFamily="34" charset="0"/>
                <a:ea typeface="Tahoma" panose="020B0604030504040204" pitchFamily="34" charset="0"/>
                <a:cs typeface="Tahoma" panose="020B0604030504040204" pitchFamily="34" charset="0"/>
              </a:rPr>
              <a:t>Score 2: Days</a:t>
            </a:r>
          </a:p>
          <a:p>
            <a:r>
              <a:rPr lang="en-US" dirty="0">
                <a:latin typeface="Tahoma" panose="020B0604030504040204" pitchFamily="34" charset="0"/>
                <a:ea typeface="Tahoma" panose="020B0604030504040204" pitchFamily="34" charset="0"/>
                <a:cs typeface="Tahoma" panose="020B0604030504040204" pitchFamily="34" charset="0"/>
              </a:rPr>
              <a:t>Score 3: Days</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16</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a:extLst>
              <a:ext uri="{FF2B5EF4-FFF2-40B4-BE49-F238E27FC236}">
                <a16:creationId xmlns:a16="http://schemas.microsoft.com/office/drawing/2014/main" id="{0BE6D362-2217-0E2B-5EF1-7F0547296F0F}"/>
              </a:ext>
            </a:extLst>
          </p:cNvPr>
          <p:cNvPicPr>
            <a:picLocks noChangeAspect="1"/>
          </p:cNvPicPr>
          <p:nvPr/>
        </p:nvPicPr>
        <p:blipFill>
          <a:blip r:embed="rId2"/>
          <a:stretch>
            <a:fillRect/>
          </a:stretch>
        </p:blipFill>
        <p:spPr>
          <a:xfrm>
            <a:off x="6727001" y="3174104"/>
            <a:ext cx="4354458" cy="3364808"/>
          </a:xfrm>
          <a:prstGeom prst="rect">
            <a:avLst/>
          </a:prstGeom>
        </p:spPr>
      </p:pic>
      <p:pic>
        <p:nvPicPr>
          <p:cNvPr id="14" name="Picture 13">
            <a:extLst>
              <a:ext uri="{FF2B5EF4-FFF2-40B4-BE49-F238E27FC236}">
                <a16:creationId xmlns:a16="http://schemas.microsoft.com/office/drawing/2014/main" id="{53E0A2A9-8F69-1A1E-EA06-F8E7CA2BC334}"/>
              </a:ext>
            </a:extLst>
          </p:cNvPr>
          <p:cNvPicPr>
            <a:picLocks noChangeAspect="1"/>
          </p:cNvPicPr>
          <p:nvPr/>
        </p:nvPicPr>
        <p:blipFill>
          <a:blip r:embed="rId3"/>
          <a:stretch>
            <a:fillRect/>
          </a:stretch>
        </p:blipFill>
        <p:spPr>
          <a:xfrm>
            <a:off x="839788" y="2519286"/>
            <a:ext cx="4354458" cy="3364809"/>
          </a:xfrm>
          <a:prstGeom prst="rect">
            <a:avLst/>
          </a:prstGeom>
        </p:spPr>
      </p:pic>
      <p:sp>
        <p:nvSpPr>
          <p:cNvPr id="15" name="Slide Number Placeholder 32">
            <a:extLst>
              <a:ext uri="{FF2B5EF4-FFF2-40B4-BE49-F238E27FC236}">
                <a16:creationId xmlns:a16="http://schemas.microsoft.com/office/drawing/2014/main" id="{AEABBCC5-F5D6-A985-DA2F-BB052A1D21F1}"/>
              </a:ext>
            </a:extLst>
          </p:cNvPr>
          <p:cNvSpPr txBox="1">
            <a:spLocks/>
          </p:cNvSpPr>
          <p:nvPr/>
        </p:nvSpPr>
        <p:spPr>
          <a:xfrm>
            <a:off x="258793" y="6192371"/>
            <a:ext cx="5975927" cy="455647"/>
          </a:xfrm>
          <a:prstGeom prst="rect">
            <a:avLst/>
          </a:prstGeom>
        </p:spPr>
        <p:txBody>
          <a:bodyPr vert="horz" lIns="91440" tIns="45720" rIns="91440" bIns="45720" rtlCol="0" anchor="ctr"/>
          <a:lstStyle>
            <a:defPPr>
              <a:defRPr lang="en-US"/>
            </a:defPPr>
            <a:lvl1pPr marL="0" algn="r" defTabSz="914400" rtl="0" eaLnBrk="1" latinLnBrk="0" hangingPunct="1">
              <a:defRPr sz="900" b="1" kern="120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b="0" dirty="0">
                <a:latin typeface="Tahoma" panose="020B0604030504040204" pitchFamily="34" charset="0"/>
                <a:ea typeface="Tahoma" panose="020B0604030504040204" pitchFamily="34" charset="0"/>
                <a:cs typeface="Tahoma" panose="020B0604030504040204" pitchFamily="34" charset="0"/>
              </a:rPr>
              <a:t>Source: NOAA NWS Climate Prediction Center https://www.cpc.ncep.noaa.gov/products/predictions/long_range/seasonal.php?lead=11</a:t>
            </a:r>
          </a:p>
        </p:txBody>
      </p:sp>
    </p:spTree>
    <p:extLst>
      <p:ext uri="{BB962C8B-B14F-4D97-AF65-F5344CB8AC3E}">
        <p14:creationId xmlns:p14="http://schemas.microsoft.com/office/powerpoint/2010/main" val="617356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884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81330-A59C-4CCA-93EA-79083C5686A1}"/>
              </a:ext>
            </a:extLst>
          </p:cNvPr>
          <p:cNvSpPr>
            <a:spLocks noGrp="1"/>
          </p:cNvSpPr>
          <p:nvPr>
            <p:ph type="ctrTitle" idx="4294967295"/>
          </p:nvPr>
        </p:nvSpPr>
        <p:spPr>
          <a:xfrm>
            <a:off x="577758" y="210079"/>
            <a:ext cx="4052888" cy="1017587"/>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Fall Averages</a:t>
            </a:r>
          </a:p>
        </p:txBody>
      </p:sp>
      <p:sp>
        <p:nvSpPr>
          <p:cNvPr id="22" name="Slide Number Placeholder 21">
            <a:extLst>
              <a:ext uri="{FF2B5EF4-FFF2-40B4-BE49-F238E27FC236}">
                <a16:creationId xmlns:a16="http://schemas.microsoft.com/office/drawing/2014/main" id="{6BB31DF5-C74E-43EC-894C-2E5DC0D59A04}"/>
              </a:ext>
            </a:extLst>
          </p:cNvPr>
          <p:cNvSpPr>
            <a:spLocks noGrp="1"/>
          </p:cNvSpPr>
          <p:nvPr>
            <p:ph type="sldNum" sz="quarter" idx="4294967295"/>
          </p:nvPr>
        </p:nvSpPr>
        <p:spPr>
          <a:xfrm>
            <a:off x="10777538" y="6356350"/>
            <a:ext cx="1414462"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18</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22474200-894D-A3CF-7E5C-70B3F2FF1246}"/>
              </a:ext>
            </a:extLst>
          </p:cNvPr>
          <p:cNvPicPr>
            <a:picLocks noChangeAspect="1"/>
          </p:cNvPicPr>
          <p:nvPr/>
        </p:nvPicPr>
        <p:blipFill rotWithShape="1">
          <a:blip r:embed="rId2"/>
          <a:srcRect b="3629"/>
          <a:stretch/>
        </p:blipFill>
        <p:spPr>
          <a:xfrm>
            <a:off x="8425548" y="201292"/>
            <a:ext cx="3188694" cy="3110580"/>
          </a:xfrm>
          <a:prstGeom prst="rect">
            <a:avLst/>
          </a:prstGeom>
        </p:spPr>
      </p:pic>
      <p:pic>
        <p:nvPicPr>
          <p:cNvPr id="3" name="Picture 2">
            <a:extLst>
              <a:ext uri="{FF2B5EF4-FFF2-40B4-BE49-F238E27FC236}">
                <a16:creationId xmlns:a16="http://schemas.microsoft.com/office/drawing/2014/main" id="{AFDA15A7-741F-B98B-20F1-41540D41EDA6}"/>
              </a:ext>
            </a:extLst>
          </p:cNvPr>
          <p:cNvPicPr>
            <a:picLocks noChangeAspect="1"/>
          </p:cNvPicPr>
          <p:nvPr/>
        </p:nvPicPr>
        <p:blipFill rotWithShape="1">
          <a:blip r:embed="rId3"/>
          <a:srcRect l="5274" t="17108" r="10727" b="18021"/>
          <a:stretch/>
        </p:blipFill>
        <p:spPr>
          <a:xfrm>
            <a:off x="8425548" y="3429000"/>
            <a:ext cx="3188694" cy="3283473"/>
          </a:xfrm>
          <a:prstGeom prst="rect">
            <a:avLst/>
          </a:prstGeom>
        </p:spPr>
      </p:pic>
      <p:graphicFrame>
        <p:nvGraphicFramePr>
          <p:cNvPr id="12" name="Content Placeholder 8" descr="Team placeholder">
            <a:extLst>
              <a:ext uri="{FF2B5EF4-FFF2-40B4-BE49-F238E27FC236}">
                <a16:creationId xmlns:a16="http://schemas.microsoft.com/office/drawing/2014/main" id="{C8228E99-CAF1-656B-13A9-082BE9AFFF3C}"/>
              </a:ext>
            </a:extLst>
          </p:cNvPr>
          <p:cNvGraphicFramePr>
            <a:graphicFrameLocks/>
          </p:cNvGraphicFramePr>
          <p:nvPr>
            <p:extLst>
              <p:ext uri="{D42A27DB-BD31-4B8C-83A1-F6EECF244321}">
                <p14:modId xmlns:p14="http://schemas.microsoft.com/office/powerpoint/2010/main" val="596215270"/>
              </p:ext>
            </p:extLst>
          </p:nvPr>
        </p:nvGraphicFramePr>
        <p:xfrm>
          <a:off x="258793" y="1359735"/>
          <a:ext cx="7441418" cy="52969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75850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Fall Scoring</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305316662"/>
              </p:ext>
            </p:extLst>
          </p:nvPr>
        </p:nvGraphicFramePr>
        <p:xfrm>
          <a:off x="838200" y="1886651"/>
          <a:ext cx="10515600" cy="4567901"/>
        </p:xfrm>
        <a:graphic>
          <a:graphicData uri="http://schemas.openxmlformats.org/drawingml/2006/table">
            <a:tbl>
              <a:tblPr firstRow="1" bandRow="1">
                <a:tableStyleId>{46F890A9-2807-4EBB-B81D-B2AA78EC7F39}</a:tableStyleId>
              </a:tblPr>
              <a:tblGrid>
                <a:gridCol w="2963779">
                  <a:extLst>
                    <a:ext uri="{9D8B030D-6E8A-4147-A177-3AD203B41FA5}">
                      <a16:colId xmlns:a16="http://schemas.microsoft.com/office/drawing/2014/main" val="296719321"/>
                    </a:ext>
                  </a:extLst>
                </a:gridCol>
                <a:gridCol w="2518610">
                  <a:extLst>
                    <a:ext uri="{9D8B030D-6E8A-4147-A177-3AD203B41FA5}">
                      <a16:colId xmlns:a16="http://schemas.microsoft.com/office/drawing/2014/main" val="974205831"/>
                    </a:ext>
                  </a:extLst>
                </a:gridCol>
                <a:gridCol w="2534653">
                  <a:extLst>
                    <a:ext uri="{9D8B030D-6E8A-4147-A177-3AD203B41FA5}">
                      <a16:colId xmlns:a16="http://schemas.microsoft.com/office/drawing/2014/main" val="1960624298"/>
                    </a:ext>
                  </a:extLst>
                </a:gridCol>
                <a:gridCol w="2498558">
                  <a:extLst>
                    <a:ext uri="{9D8B030D-6E8A-4147-A177-3AD203B41FA5}">
                      <a16:colId xmlns:a16="http://schemas.microsoft.com/office/drawing/2014/main" val="1744632408"/>
                    </a:ext>
                  </a:extLst>
                </a:gridCol>
              </a:tblGrid>
              <a:tr h="448843">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3</a:t>
                      </a:r>
                    </a:p>
                  </a:txBody>
                  <a:tcPr anchor="ctr"/>
                </a:tc>
                <a:extLst>
                  <a:ext uri="{0D108BD9-81ED-4DB2-BD59-A6C34878D82A}">
                    <a16:rowId xmlns:a16="http://schemas.microsoft.com/office/drawing/2014/main" val="1015435894"/>
                  </a:ext>
                </a:extLst>
              </a:tr>
              <a:tr h="590981">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Weight</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All Equal</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extLst>
                  <a:ext uri="{0D108BD9-81ED-4DB2-BD59-A6C34878D82A}">
                    <a16:rowId xmlns:a16="http://schemas.microsoft.com/office/drawing/2014/main" val="1672528253"/>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1817988574"/>
                  </a:ext>
                </a:extLst>
              </a:tr>
              <a:tr h="55831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Maximum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50% &amp; 75%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50% &amp; 75%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25% &amp; 75%</a:t>
                      </a:r>
                    </a:p>
                  </a:txBody>
                  <a:tcPr anchor="ctr"/>
                </a:tc>
                <a:extLst>
                  <a:ext uri="{0D108BD9-81ED-4DB2-BD59-A6C34878D82A}">
                    <a16:rowId xmlns:a16="http://schemas.microsoft.com/office/drawing/2014/main" val="1936791997"/>
                  </a:ext>
                </a:extLst>
              </a:tr>
              <a:tr h="50764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Minimum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447697052"/>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Wind Speed</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extLst>
                  <a:ext uri="{0D108BD9-81ED-4DB2-BD59-A6C34878D82A}">
                    <a16:rowId xmlns:a16="http://schemas.microsoft.com/office/drawing/2014/main" val="1698324958"/>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Relative Humidity</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extLst>
                  <a:ext uri="{0D108BD9-81ED-4DB2-BD59-A6C34878D82A}">
                    <a16:rowId xmlns:a16="http://schemas.microsoft.com/office/drawing/2014/main" val="2933236606"/>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extLst>
                  <a:ext uri="{0D108BD9-81ED-4DB2-BD59-A6C34878D82A}">
                    <a16:rowId xmlns:a16="http://schemas.microsoft.com/office/drawing/2014/main" val="2004361781"/>
                  </a:ext>
                </a:extLst>
              </a:tr>
            </a:tbl>
          </a:graphicData>
        </a:graphic>
      </p:graphicFrame>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19</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5028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Overview</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Weather &amp; Events</a:t>
            </a:r>
          </a:p>
          <a:p>
            <a:r>
              <a:rPr lang="en-US" dirty="0">
                <a:latin typeface="Tahoma" panose="020B0604030504040204" pitchFamily="34" charset="0"/>
                <a:ea typeface="Tahoma" panose="020B0604030504040204" pitchFamily="34" charset="0"/>
                <a:cs typeface="Tahoma" panose="020B0604030504040204" pitchFamily="34" charset="0"/>
              </a:rPr>
              <a:t>Winter: December, January, February</a:t>
            </a:r>
          </a:p>
          <a:p>
            <a:r>
              <a:rPr lang="en-US" dirty="0">
                <a:latin typeface="Tahoma" panose="020B0604030504040204" pitchFamily="34" charset="0"/>
                <a:ea typeface="Tahoma" panose="020B0604030504040204" pitchFamily="34" charset="0"/>
                <a:cs typeface="Tahoma" panose="020B0604030504040204" pitchFamily="34" charset="0"/>
              </a:rPr>
              <a:t>Spring: March, April, May</a:t>
            </a:r>
          </a:p>
          <a:p>
            <a:r>
              <a:rPr lang="en-US" dirty="0">
                <a:latin typeface="Tahoma" panose="020B0604030504040204" pitchFamily="34" charset="0"/>
                <a:ea typeface="Tahoma" panose="020B0604030504040204" pitchFamily="34" charset="0"/>
                <a:cs typeface="Tahoma" panose="020B0604030504040204" pitchFamily="34" charset="0"/>
              </a:rPr>
              <a:t>Summer: June, July, August</a:t>
            </a:r>
          </a:p>
          <a:p>
            <a:r>
              <a:rPr lang="en-US" dirty="0">
                <a:latin typeface="Tahoma" panose="020B0604030504040204" pitchFamily="34" charset="0"/>
                <a:ea typeface="Tahoma" panose="020B0604030504040204" pitchFamily="34" charset="0"/>
                <a:cs typeface="Tahoma" panose="020B0604030504040204" pitchFamily="34" charset="0"/>
              </a:rPr>
              <a:t>Fall: September, October, November</a:t>
            </a:r>
          </a:p>
        </p:txBody>
      </p:sp>
      <p:pic>
        <p:nvPicPr>
          <p:cNvPr id="11" name="Picture Placeholder 10">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3"/>
          <a:srcRect/>
          <a:stretch/>
        </p:blipFill>
        <p:spPr>
          <a:xfrm>
            <a:off x="8909755" y="4134612"/>
            <a:ext cx="2606040" cy="2075688"/>
          </a:xfrm>
        </p:spPr>
      </p:pic>
      <p:pic>
        <p:nvPicPr>
          <p:cNvPr id="13" name="Picture Placeholder 12">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4"/>
          <a:srcRect/>
          <a:stretch/>
        </p:blipFill>
        <p:spPr>
          <a:xfrm>
            <a:off x="6169921" y="4142232"/>
            <a:ext cx="2606040" cy="2075688"/>
          </a:xfr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676205" y="4134612"/>
            <a:ext cx="2606040" cy="2075688"/>
          </a:xfrm>
        </p:spPr>
      </p:pic>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Placeholder 6">
            <a:extLst>
              <a:ext uri="{FF2B5EF4-FFF2-40B4-BE49-F238E27FC236}">
                <a16:creationId xmlns:a16="http://schemas.microsoft.com/office/drawing/2014/main" id="{8A8BEDC1-6C6E-213C-37D5-1316CBD1A8D9}"/>
              </a:ext>
            </a:extLst>
          </p:cNvPr>
          <p:cNvPicPr>
            <a:picLocks noGrp="1" noChangeAspect="1"/>
          </p:cNvPicPr>
          <p:nvPr>
            <p:ph type="pic" sz="quarter" idx="13"/>
          </p:nvPr>
        </p:nvPicPr>
        <p:blipFill>
          <a:blip r:embed="rId6"/>
          <a:srcRect t="10560" b="10560"/>
          <a:stretch/>
        </p:blipFill>
        <p:spPr>
          <a:xfrm>
            <a:off x="3425605" y="4142232"/>
            <a:ext cx="2606675" cy="2076450"/>
          </a:xfrm>
          <a:prstGeom prst="rect">
            <a:avLst/>
          </a:prstGeom>
        </p:spPr>
      </p:pic>
    </p:spTree>
    <p:extLst>
      <p:ext uri="{BB962C8B-B14F-4D97-AF65-F5344CB8AC3E}">
        <p14:creationId xmlns:p14="http://schemas.microsoft.com/office/powerpoint/2010/main" val="131723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12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Fall 2025</a:t>
            </a:r>
          </a:p>
        </p:txBody>
      </p:sp>
      <p:sp>
        <p:nvSpPr>
          <p:cNvPr id="3" name="Text Placeholder 2">
            <a:extLst>
              <a:ext uri="{FF2B5EF4-FFF2-40B4-BE49-F238E27FC236}">
                <a16:creationId xmlns:a16="http://schemas.microsoft.com/office/drawing/2014/main" id="{81E5C243-A360-457D-8198-B4DD8F7304BD}"/>
              </a:ext>
            </a:extLst>
          </p:cNvPr>
          <p:cNvSpPr>
            <a:spLocks noGrp="1"/>
          </p:cNvSpPr>
          <p:nvPr>
            <p:ph type="body" idx="1"/>
          </p:nvPr>
        </p:nvSpPr>
        <p:spPr>
          <a:xfrm>
            <a:off x="836612" y="1806039"/>
            <a:ext cx="5157787" cy="584548"/>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Optimal Days</a:t>
            </a: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sz="half" idx="2"/>
          </p:nvPr>
        </p:nvSpPr>
        <p:spPr>
          <a:xfrm>
            <a:off x="839788" y="2390588"/>
            <a:ext cx="5157787" cy="3751268"/>
          </a:xfrm>
        </p:spPr>
        <p:txBody>
          <a:bodyPr>
            <a:normAutofit/>
          </a:bodyPr>
          <a:lstStyle/>
          <a:p>
            <a:r>
              <a:rPr lang="en-US" sz="1800" dirty="0">
                <a:latin typeface="Tahoma" panose="020B0604030504040204" pitchFamily="34" charset="0"/>
                <a:ea typeface="Tahoma" panose="020B0604030504040204" pitchFamily="34" charset="0"/>
                <a:cs typeface="Tahoma" panose="020B0604030504040204" pitchFamily="34" charset="0"/>
              </a:rPr>
              <a:t>Score 1: Days</a:t>
            </a:r>
          </a:p>
          <a:p>
            <a:r>
              <a:rPr lang="en-US" sz="1800" dirty="0">
                <a:latin typeface="Tahoma" panose="020B0604030504040204" pitchFamily="34" charset="0"/>
                <a:ea typeface="Tahoma" panose="020B0604030504040204" pitchFamily="34" charset="0"/>
                <a:cs typeface="Tahoma" panose="020B0604030504040204" pitchFamily="34" charset="0"/>
              </a:rPr>
              <a:t>Score 2: Days</a:t>
            </a:r>
          </a:p>
          <a:p>
            <a:r>
              <a:rPr lang="en-US" sz="1800" dirty="0">
                <a:latin typeface="Tahoma" panose="020B0604030504040204" pitchFamily="34" charset="0"/>
                <a:ea typeface="Tahoma" panose="020B0604030504040204" pitchFamily="34" charset="0"/>
                <a:cs typeface="Tahoma" panose="020B0604030504040204" pitchFamily="34" charset="0"/>
              </a:rPr>
              <a:t>Score 3: Days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21</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0934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AA78-FAB6-4776-8D07-F29C78281073}"/>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Sources</a:t>
            </a:r>
          </a:p>
        </p:txBody>
      </p:sp>
      <p:sp>
        <p:nvSpPr>
          <p:cNvPr id="32" name="Slide Number Placeholder 31">
            <a:extLst>
              <a:ext uri="{FF2B5EF4-FFF2-40B4-BE49-F238E27FC236}">
                <a16:creationId xmlns:a16="http://schemas.microsoft.com/office/drawing/2014/main" id="{CC7B1733-8B85-4D01-A9F3-45031C885C1B}"/>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22</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B0376275-5251-5163-F01C-787DF510B934}"/>
              </a:ext>
            </a:extLst>
          </p:cNvPr>
          <p:cNvPicPr>
            <a:picLocks noChangeAspect="1"/>
          </p:cNvPicPr>
          <p:nvPr/>
        </p:nvPicPr>
        <p:blipFill>
          <a:blip r:embed="rId2"/>
          <a:stretch>
            <a:fillRect/>
          </a:stretch>
        </p:blipFill>
        <p:spPr>
          <a:xfrm>
            <a:off x="6160168" y="610753"/>
            <a:ext cx="2143125" cy="2143125"/>
          </a:xfrm>
          <a:prstGeom prst="rect">
            <a:avLst/>
          </a:prstGeom>
        </p:spPr>
      </p:pic>
      <p:sp>
        <p:nvSpPr>
          <p:cNvPr id="5" name="Content Placeholder 4">
            <a:extLst>
              <a:ext uri="{FF2B5EF4-FFF2-40B4-BE49-F238E27FC236}">
                <a16:creationId xmlns:a16="http://schemas.microsoft.com/office/drawing/2014/main" id="{10F76AC4-47B5-D0C8-F5D4-FFDB8CD51B3C}"/>
              </a:ext>
            </a:extLst>
          </p:cNvPr>
          <p:cNvSpPr>
            <a:spLocks noGrp="1"/>
          </p:cNvSpPr>
          <p:nvPr>
            <p:ph idx="1"/>
          </p:nvPr>
        </p:nvSpPr>
        <p:spPr>
          <a:xfrm>
            <a:off x="541610" y="3483551"/>
            <a:ext cx="8540353" cy="2143125"/>
          </a:xfrm>
        </p:spPr>
        <p:txBody>
          <a:bodyPr>
            <a:normAutofit fontScale="70000" lnSpcReduction="20000"/>
          </a:bodyPr>
          <a:lstStyle/>
          <a:p>
            <a:r>
              <a:rPr lang="en-US" dirty="0" err="1">
                <a:latin typeface="Tahoma" panose="020B0604030504040204" pitchFamily="34" charset="0"/>
                <a:ea typeface="Tahoma" panose="020B0604030504040204" pitchFamily="34" charset="0"/>
                <a:cs typeface="Tahoma" panose="020B0604030504040204" pitchFamily="34" charset="0"/>
              </a:rPr>
              <a:t>Menne</a:t>
            </a:r>
            <a:r>
              <a:rPr lang="en-US" dirty="0">
                <a:latin typeface="Tahoma" panose="020B0604030504040204" pitchFamily="34" charset="0"/>
                <a:ea typeface="Tahoma" panose="020B0604030504040204" pitchFamily="34" charset="0"/>
                <a:cs typeface="Tahoma" panose="020B0604030504040204" pitchFamily="34" charset="0"/>
              </a:rPr>
              <a:t>, Matthew J., </a:t>
            </a:r>
            <a:r>
              <a:rPr lang="en-US" dirty="0" err="1">
                <a:latin typeface="Tahoma" panose="020B0604030504040204" pitchFamily="34" charset="0"/>
                <a:ea typeface="Tahoma" panose="020B0604030504040204" pitchFamily="34" charset="0"/>
                <a:cs typeface="Tahoma" panose="020B0604030504040204" pitchFamily="34" charset="0"/>
              </a:rPr>
              <a:t>Imke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Durre</a:t>
            </a:r>
            <a:r>
              <a:rPr lang="en-US" dirty="0">
                <a:latin typeface="Tahoma" panose="020B0604030504040204" pitchFamily="34" charset="0"/>
                <a:ea typeface="Tahoma" panose="020B0604030504040204" pitchFamily="34" charset="0"/>
                <a:cs typeface="Tahoma" panose="020B0604030504040204" pitchFamily="34" charset="0"/>
              </a:rPr>
              <a:t>, Bryant </a:t>
            </a:r>
            <a:r>
              <a:rPr lang="en-US" dirty="0" err="1">
                <a:latin typeface="Tahoma" panose="020B0604030504040204" pitchFamily="34" charset="0"/>
                <a:ea typeface="Tahoma" panose="020B0604030504040204" pitchFamily="34" charset="0"/>
                <a:cs typeface="Tahoma" panose="020B0604030504040204" pitchFamily="34" charset="0"/>
              </a:rPr>
              <a:t>Korzeniewski</a:t>
            </a:r>
            <a:r>
              <a:rPr lang="en-US" dirty="0">
                <a:latin typeface="Tahoma" panose="020B0604030504040204" pitchFamily="34" charset="0"/>
                <a:ea typeface="Tahoma" panose="020B0604030504040204" pitchFamily="34" charset="0"/>
                <a:cs typeface="Tahoma" panose="020B0604030504040204" pitchFamily="34" charset="0"/>
              </a:rPr>
              <a:t>, Shelley McNeill, Kristy Thomas, </a:t>
            </a:r>
            <a:r>
              <a:rPr lang="en-US" dirty="0" err="1">
                <a:latin typeface="Tahoma" panose="020B0604030504040204" pitchFamily="34" charset="0"/>
                <a:ea typeface="Tahoma" panose="020B0604030504040204" pitchFamily="34" charset="0"/>
                <a:cs typeface="Tahoma" panose="020B0604030504040204" pitchFamily="34" charset="0"/>
              </a:rPr>
              <a:t>Xungang</a:t>
            </a:r>
            <a:r>
              <a:rPr lang="en-US" dirty="0">
                <a:latin typeface="Tahoma" panose="020B0604030504040204" pitchFamily="34" charset="0"/>
                <a:ea typeface="Tahoma" panose="020B0604030504040204" pitchFamily="34" charset="0"/>
                <a:cs typeface="Tahoma" panose="020B0604030504040204" pitchFamily="34" charset="0"/>
              </a:rPr>
              <a:t> Yin, Steven Anthony, Ron Ray, Russell S. </a:t>
            </a:r>
            <a:r>
              <a:rPr lang="en-US" dirty="0" err="1">
                <a:latin typeface="Tahoma" panose="020B0604030504040204" pitchFamily="34" charset="0"/>
                <a:ea typeface="Tahoma" panose="020B0604030504040204" pitchFamily="34" charset="0"/>
                <a:cs typeface="Tahoma" panose="020B0604030504040204" pitchFamily="34" charset="0"/>
              </a:rPr>
              <a:t>Vose</a:t>
            </a:r>
            <a:r>
              <a:rPr lang="en-US" dirty="0">
                <a:latin typeface="Tahoma" panose="020B0604030504040204" pitchFamily="34" charset="0"/>
                <a:ea typeface="Tahoma" panose="020B0604030504040204" pitchFamily="34" charset="0"/>
                <a:cs typeface="Tahoma" panose="020B0604030504040204" pitchFamily="34" charset="0"/>
              </a:rPr>
              <a:t>, Byron </a:t>
            </a:r>
            <a:r>
              <a:rPr lang="en-US" dirty="0" err="1">
                <a:latin typeface="Tahoma" panose="020B0604030504040204" pitchFamily="34" charset="0"/>
                <a:ea typeface="Tahoma" panose="020B0604030504040204" pitchFamily="34" charset="0"/>
                <a:cs typeface="Tahoma" panose="020B0604030504040204" pitchFamily="34" charset="0"/>
              </a:rPr>
              <a:t>E.Gleason</a:t>
            </a:r>
            <a:r>
              <a:rPr lang="en-US" dirty="0">
                <a:latin typeface="Tahoma" panose="020B0604030504040204" pitchFamily="34" charset="0"/>
                <a:ea typeface="Tahoma" panose="020B0604030504040204" pitchFamily="34" charset="0"/>
                <a:cs typeface="Tahoma" panose="020B0604030504040204" pitchFamily="34" charset="0"/>
              </a:rPr>
              <a:t>, and Tamara G. Houston (2012): Global Historical Climatology Network - Daily (GHCN-Daily), Version 3. NOAA National Climatic Data Center. doi:10.7289/V5D21VHZ [31 July 2024].</a:t>
            </a:r>
          </a:p>
          <a:p>
            <a:r>
              <a:rPr lang="en-US" sz="2400" b="0" dirty="0">
                <a:latin typeface="Tahoma" panose="020B0604030504040204" pitchFamily="34" charset="0"/>
                <a:ea typeface="Tahoma" panose="020B0604030504040204" pitchFamily="34" charset="0"/>
                <a:cs typeface="Tahoma" panose="020B0604030504040204" pitchFamily="34" charset="0"/>
              </a:rPr>
              <a:t>NOAA NWS Climate Prediction Center</a:t>
            </a: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6" name="Picture 5">
            <a:extLst>
              <a:ext uri="{FF2B5EF4-FFF2-40B4-BE49-F238E27FC236}">
                <a16:creationId xmlns:a16="http://schemas.microsoft.com/office/drawing/2014/main" id="{BD140907-C862-39BB-1D1A-5C246AAFC0CA}"/>
              </a:ext>
            </a:extLst>
          </p:cNvPr>
          <p:cNvPicPr>
            <a:picLocks noChangeAspect="1"/>
          </p:cNvPicPr>
          <p:nvPr/>
        </p:nvPicPr>
        <p:blipFill>
          <a:blip r:embed="rId3"/>
          <a:stretch>
            <a:fillRect/>
          </a:stretch>
        </p:blipFill>
        <p:spPr>
          <a:xfrm>
            <a:off x="9081963" y="610753"/>
            <a:ext cx="2143125" cy="2143125"/>
          </a:xfrm>
          <a:prstGeom prst="rect">
            <a:avLst/>
          </a:prstGeom>
        </p:spPr>
      </p:pic>
    </p:spTree>
    <p:extLst>
      <p:ext uri="{BB962C8B-B14F-4D97-AF65-F5344CB8AC3E}">
        <p14:creationId xmlns:p14="http://schemas.microsoft.com/office/powerpoint/2010/main" val="3769440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387928" y="2683104"/>
            <a:ext cx="3778242" cy="367324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Kayla Ketner</a:t>
            </a:r>
          </a:p>
          <a:p>
            <a:r>
              <a:rPr lang="en-US" dirty="0">
                <a:solidFill>
                  <a:schemeClr val="tx2">
                    <a:lumMod val="90000"/>
                    <a:alpha val="85000"/>
                  </a:schemeClr>
                </a:solidFill>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Email</a:t>
            </a:r>
            <a:endParaRPr lang="en-US" dirty="0">
              <a:solidFill>
                <a:schemeClr val="tx2">
                  <a:lumMod val="90000"/>
                  <a:alpha val="85000"/>
                </a:schemeClr>
              </a:solidFill>
              <a:latin typeface="Tahoma" panose="020B0604030504040204" pitchFamily="34" charset="0"/>
              <a:ea typeface="Tahoma" panose="020B0604030504040204" pitchFamily="34" charset="0"/>
              <a:cs typeface="Tahoma" panose="020B0604030504040204" pitchFamily="34" charset="0"/>
            </a:endParaRPr>
          </a:p>
          <a:p>
            <a:r>
              <a:rPr lang="en-US" dirty="0">
                <a:solidFill>
                  <a:schemeClr val="tx2">
                    <a:lumMod val="90000"/>
                    <a:alpha val="8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LinkedIn</a:t>
            </a:r>
            <a:endParaRPr lang="en-US" dirty="0">
              <a:solidFill>
                <a:schemeClr val="tx2">
                  <a:lumMod val="90000"/>
                  <a:alpha val="85000"/>
                </a:schemeClr>
              </a:solidFill>
              <a:latin typeface="Tahoma" panose="020B0604030504040204" pitchFamily="34" charset="0"/>
              <a:ea typeface="Tahoma" panose="020B0604030504040204" pitchFamily="34" charset="0"/>
              <a:cs typeface="Tahoma" panose="020B0604030504040204" pitchFamily="34" charset="0"/>
            </a:endParaRPr>
          </a:p>
          <a:p>
            <a:r>
              <a:rPr lang="en-US" dirty="0">
                <a:solidFill>
                  <a:schemeClr val="tx2">
                    <a:lumMod val="90000"/>
                    <a:alpha val="8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GitHub</a:t>
            </a:r>
            <a:endParaRPr lang="en-US" dirty="0">
              <a:solidFill>
                <a:schemeClr val="tx2">
                  <a:lumMod val="90000"/>
                  <a:alpha val="85000"/>
                </a:schemeClr>
              </a:solidFill>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val="0"/>
              </a:ext>
            </a:extLst>
          </a:blip>
          <a:srcRect/>
          <a:stretch/>
        </p:blipFill>
        <p:spPr>
          <a:xfrm>
            <a:off x="4575175" y="0"/>
            <a:ext cx="7616825" cy="6858000"/>
          </a:xfrm>
        </p:spPr>
      </p:pic>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23</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8177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Chart</a:t>
            </a:r>
          </a:p>
        </p:txBody>
      </p:sp>
      <p:graphicFrame>
        <p:nvGraphicFramePr>
          <p:cNvPr id="6" name="Content Placeholder 5" descr="Bar chart placeholder">
            <a:extLst>
              <a:ext uri="{FF2B5EF4-FFF2-40B4-BE49-F238E27FC236}">
                <a16:creationId xmlns:a16="http://schemas.microsoft.com/office/drawing/2014/main" id="{CFFB332D-C417-4B0B-83E0-5DCBAA5DEC26}"/>
              </a:ext>
            </a:extLst>
          </p:cNvPr>
          <p:cNvGraphicFramePr>
            <a:graphicFrameLocks noGrp="1"/>
          </p:cNvGraphicFramePr>
          <p:nvPr>
            <p:ph idx="1"/>
            <p:extLst>
              <p:ext uri="{D42A27DB-BD31-4B8C-83A1-F6EECF244321}">
                <p14:modId xmlns:p14="http://schemas.microsoft.com/office/powerpoint/2010/main" val="2698834069"/>
              </p:ext>
            </p:extLst>
          </p:nvPr>
        </p:nvGraphicFramePr>
        <p:xfrm>
          <a:off x="838200" y="1811338"/>
          <a:ext cx="10515600" cy="4191000"/>
        </p:xfrm>
        <a:graphic>
          <a:graphicData uri="http://schemas.openxmlformats.org/drawingml/2006/chart">
            <c:chart xmlns:c="http://schemas.openxmlformats.org/drawingml/2006/chart" xmlns:r="http://schemas.openxmlformats.org/officeDocument/2006/relationships" r:id="rId2"/>
          </a:graphicData>
        </a:graphic>
      </p:graphicFrame>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24</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7393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Introduction</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4" y="1900962"/>
            <a:ext cx="10112375" cy="1954213"/>
          </a:xfrm>
        </p:spPr>
        <p:txBody>
          <a:bodyPr>
            <a:normAutofit fontScale="55000" lnSpcReduction="20000"/>
          </a:bodyPr>
          <a:lstStyle/>
          <a:p>
            <a:r>
              <a:rPr lang="en-US" dirty="0">
                <a:latin typeface="Tahoma" panose="020B0604030504040204" pitchFamily="34" charset="0"/>
                <a:ea typeface="Tahoma" panose="020B0604030504040204" pitchFamily="34" charset="0"/>
                <a:cs typeface="Tahoma" panose="020B0604030504040204" pitchFamily="34" charset="0"/>
              </a:rPr>
              <a:t>‘What’s the weather like?” is a question many of us ask every day; it influences what we wear, what we do, and even our mood. Think about how bad weather can turn a great day bad with a single clap of thunder, or that magical feeling of seeing a hint of sunshine after a week of rain. The weather influences our day-to-day life, so of course that influence is magnified for outdoor events, such as festivals or weddings.</a:t>
            </a:r>
          </a:p>
          <a:p>
            <a:r>
              <a:rPr lang="en-US" dirty="0">
                <a:latin typeface="Tahoma" panose="020B0604030504040204" pitchFamily="34" charset="0"/>
                <a:ea typeface="Tahoma" panose="020B0604030504040204" pitchFamily="34" charset="0"/>
                <a:cs typeface="Tahoma" panose="020B0604030504040204" pitchFamily="34" charset="0"/>
              </a:rPr>
              <a:t>Data Question: Based upon the past 50 years of weather data, what day(s) have the most consistent weather to plan an outdoor event in Nashville, TN? With this data, a date range (7 days) will be chosen per season for 2025 to plan an outdoor event. </a:t>
            </a:r>
          </a:p>
          <a:p>
            <a:r>
              <a:rPr lang="en-US" dirty="0">
                <a:latin typeface="Tahoma" panose="020B0604030504040204" pitchFamily="34" charset="0"/>
                <a:ea typeface="Tahoma" panose="020B0604030504040204" pitchFamily="34" charset="0"/>
                <a:cs typeface="Tahoma" panose="020B0604030504040204" pitchFamily="34" charset="0"/>
              </a:rPr>
              <a:t>For each season, weather variable averages, variable scoring, and optimal days will be explored.</a:t>
            </a:r>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4160520"/>
            <a:ext cx="4067175" cy="2697480"/>
          </a:xfrm>
        </p:spPr>
      </p:pic>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067175" y="4160520"/>
            <a:ext cx="4133088" cy="2697480"/>
          </a:xfrm>
        </p:spPr>
      </p:pic>
      <p:pic>
        <p:nvPicPr>
          <p:cNvPr id="17" name="Picture Placeholder 16">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4"/>
          <a:srcRect/>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3</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14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F331E4-9285-4CFE-8090-72BC8ABFC577}"/>
              </a:ext>
            </a:extLst>
          </p:cNvPr>
          <p:cNvSpPr>
            <a:spLocks noGrp="1"/>
          </p:cNvSpPr>
          <p:nvPr>
            <p:ph type="title"/>
          </p:nvPr>
        </p:nvSpPr>
        <p:spPr>
          <a:xfrm>
            <a:off x="838200" y="535990"/>
            <a:ext cx="10515600" cy="85967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Process</a:t>
            </a:r>
          </a:p>
        </p:txBody>
      </p:sp>
      <p:graphicFrame>
        <p:nvGraphicFramePr>
          <p:cNvPr id="6" name="Content Placeholder 3" descr="Timeline Placeholder">
            <a:extLst>
              <a:ext uri="{FF2B5EF4-FFF2-40B4-BE49-F238E27FC236}">
                <a16:creationId xmlns:a16="http://schemas.microsoft.com/office/drawing/2014/main" id="{2B74C635-2D06-445A-9FC5-40D09EED4C8A}"/>
              </a:ext>
            </a:extLst>
          </p:cNvPr>
          <p:cNvGraphicFramePr>
            <a:graphicFrameLocks/>
          </p:cNvGraphicFramePr>
          <p:nvPr>
            <p:extLst>
              <p:ext uri="{D42A27DB-BD31-4B8C-83A1-F6EECF244321}">
                <p14:modId xmlns:p14="http://schemas.microsoft.com/office/powerpoint/2010/main" val="3257154162"/>
              </p:ext>
            </p:extLst>
          </p:nvPr>
        </p:nvGraphicFramePr>
        <p:xfrm>
          <a:off x="838200" y="1395663"/>
          <a:ext cx="10515600" cy="5085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Slide Number Placeholder 20">
            <a:extLst>
              <a:ext uri="{FF2B5EF4-FFF2-40B4-BE49-F238E27FC236}">
                <a16:creationId xmlns:a16="http://schemas.microsoft.com/office/drawing/2014/main" id="{196E0170-75E8-4FE2-A19C-99987C85940D}"/>
              </a:ext>
            </a:extLst>
          </p:cNvPr>
          <p:cNvSpPr>
            <a:spLocks noGrp="1"/>
          </p:cNvSpPr>
          <p:nvPr>
            <p:ph type="sldNum" sz="quarter" idx="4"/>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4</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09919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264494" y="177682"/>
            <a:ext cx="3835608" cy="1796715"/>
          </a:xfrm>
        </p:spPr>
        <p:txBody>
          <a:bodyPr>
            <a:norm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Weather Variables</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3835608" y="210982"/>
            <a:ext cx="8017650" cy="1730116"/>
          </a:xfrm>
        </p:spPr>
        <p:txBody>
          <a:bodyPr numCol="3">
            <a:normAutofit fontScale="92500" lnSpcReduction="20000"/>
          </a:bodyPr>
          <a:lstStyle/>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Precipitation</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Snow</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Maximum Temperature</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Minimum Temperature</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Average Daily Wind Speed</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Average Relative Humidity</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Average Daily Temperature</a:t>
            </a:r>
          </a:p>
        </p:txBody>
      </p:sp>
      <p:pic>
        <p:nvPicPr>
          <p:cNvPr id="6" name="Picture Placeholder 5">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a:srcRect/>
          <a:stretch/>
        </p:blipFill>
        <p:spPr>
          <a:xfrm>
            <a:off x="3048" y="2295144"/>
            <a:ext cx="12188952" cy="4562856"/>
          </a:xfrm>
        </p:spPr>
      </p:pic>
      <p:cxnSp>
        <p:nvCxnSpPr>
          <p:cNvPr id="5" name="Straight Connector 4">
            <a:extLst>
              <a:ext uri="{FF2B5EF4-FFF2-40B4-BE49-F238E27FC236}">
                <a16:creationId xmlns:a16="http://schemas.microsoft.com/office/drawing/2014/main" id="{607E31F1-1F8B-5540-9F34-DB53157EA9B8}"/>
              </a:ext>
            </a:extLst>
          </p:cNvPr>
          <p:cNvCxnSpPr>
            <a:cxnSpLocks/>
          </p:cNvCxnSpPr>
          <p:nvPr/>
        </p:nvCxnSpPr>
        <p:spPr>
          <a:xfrm>
            <a:off x="3306619" y="460849"/>
            <a:ext cx="0" cy="116378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18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81330-A59C-4CCA-93EA-79083C5686A1}"/>
              </a:ext>
            </a:extLst>
          </p:cNvPr>
          <p:cNvSpPr>
            <a:spLocks noGrp="1"/>
          </p:cNvSpPr>
          <p:nvPr>
            <p:ph type="ctrTitle"/>
          </p:nvPr>
        </p:nvSpPr>
        <p:spPr>
          <a:xfrm>
            <a:off x="4057493" y="1100449"/>
            <a:ext cx="4077014" cy="2343493"/>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Winter Averages</a:t>
            </a:r>
          </a:p>
        </p:txBody>
      </p:sp>
      <p:sp>
        <p:nvSpPr>
          <p:cNvPr id="22" name="Slide Number Placeholder 21">
            <a:extLst>
              <a:ext uri="{FF2B5EF4-FFF2-40B4-BE49-F238E27FC236}">
                <a16:creationId xmlns:a16="http://schemas.microsoft.com/office/drawing/2014/main" id="{6BB31DF5-C74E-43EC-894C-2E5DC0D59A04}"/>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6</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0E40A13A-4F5C-89C6-4FD4-0B1BD69C3F9D}"/>
              </a:ext>
            </a:extLst>
          </p:cNvPr>
          <p:cNvPicPr>
            <a:picLocks noChangeAspect="1"/>
          </p:cNvPicPr>
          <p:nvPr/>
        </p:nvPicPr>
        <p:blipFill rotWithShape="1">
          <a:blip r:embed="rId2"/>
          <a:srcRect t="6091" b="5850"/>
          <a:stretch/>
        </p:blipFill>
        <p:spPr>
          <a:xfrm>
            <a:off x="8268444" y="248116"/>
            <a:ext cx="3217718" cy="3777926"/>
          </a:xfrm>
          <a:prstGeom prst="rect">
            <a:avLst/>
          </a:prstGeom>
        </p:spPr>
      </p:pic>
      <p:pic>
        <p:nvPicPr>
          <p:cNvPr id="3" name="Picture 2">
            <a:extLst>
              <a:ext uri="{FF2B5EF4-FFF2-40B4-BE49-F238E27FC236}">
                <a16:creationId xmlns:a16="http://schemas.microsoft.com/office/drawing/2014/main" id="{A2482ABA-FA2B-8F44-ACEE-5748969AFC8E}"/>
              </a:ext>
            </a:extLst>
          </p:cNvPr>
          <p:cNvPicPr>
            <a:picLocks noChangeAspect="1"/>
          </p:cNvPicPr>
          <p:nvPr/>
        </p:nvPicPr>
        <p:blipFill rotWithShape="1">
          <a:blip r:embed="rId3"/>
          <a:srcRect t="5055" b="6887"/>
          <a:stretch/>
        </p:blipFill>
        <p:spPr>
          <a:xfrm>
            <a:off x="705838" y="248116"/>
            <a:ext cx="3217718" cy="3777926"/>
          </a:xfrm>
          <a:prstGeom prst="rect">
            <a:avLst/>
          </a:prstGeom>
        </p:spPr>
      </p:pic>
      <p:graphicFrame>
        <p:nvGraphicFramePr>
          <p:cNvPr id="4" name="Content Placeholder 8" descr="Team placeholder">
            <a:extLst>
              <a:ext uri="{FF2B5EF4-FFF2-40B4-BE49-F238E27FC236}">
                <a16:creationId xmlns:a16="http://schemas.microsoft.com/office/drawing/2014/main" id="{90B92D5C-C404-1C21-6D2F-D83112E2EED0}"/>
              </a:ext>
            </a:extLst>
          </p:cNvPr>
          <p:cNvGraphicFramePr>
            <a:graphicFrameLocks/>
          </p:cNvGraphicFramePr>
          <p:nvPr>
            <p:extLst>
              <p:ext uri="{D42A27DB-BD31-4B8C-83A1-F6EECF244321}">
                <p14:modId xmlns:p14="http://schemas.microsoft.com/office/powerpoint/2010/main" val="2693293188"/>
              </p:ext>
            </p:extLst>
          </p:nvPr>
        </p:nvGraphicFramePr>
        <p:xfrm>
          <a:off x="73249" y="3634241"/>
          <a:ext cx="12045502" cy="32237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67436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Winter Scoring</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3507645555"/>
              </p:ext>
            </p:extLst>
          </p:nvPr>
        </p:nvGraphicFramePr>
        <p:xfrm>
          <a:off x="838200" y="1886651"/>
          <a:ext cx="10515600" cy="4617000"/>
        </p:xfrm>
        <a:graphic>
          <a:graphicData uri="http://schemas.openxmlformats.org/drawingml/2006/table">
            <a:tbl>
              <a:tblPr firstRow="1" bandRow="1">
                <a:tableStyleId>{46F890A9-2807-4EBB-B81D-B2AA78EC7F39}</a:tableStyleId>
              </a:tblPr>
              <a:tblGrid>
                <a:gridCol w="2979821">
                  <a:extLst>
                    <a:ext uri="{9D8B030D-6E8A-4147-A177-3AD203B41FA5}">
                      <a16:colId xmlns:a16="http://schemas.microsoft.com/office/drawing/2014/main" val="296719321"/>
                    </a:ext>
                  </a:extLst>
                </a:gridCol>
                <a:gridCol w="2582779">
                  <a:extLst>
                    <a:ext uri="{9D8B030D-6E8A-4147-A177-3AD203B41FA5}">
                      <a16:colId xmlns:a16="http://schemas.microsoft.com/office/drawing/2014/main" val="974205831"/>
                    </a:ext>
                  </a:extLst>
                </a:gridCol>
                <a:gridCol w="2550695">
                  <a:extLst>
                    <a:ext uri="{9D8B030D-6E8A-4147-A177-3AD203B41FA5}">
                      <a16:colId xmlns:a16="http://schemas.microsoft.com/office/drawing/2014/main" val="1960624298"/>
                    </a:ext>
                  </a:extLst>
                </a:gridCol>
                <a:gridCol w="2402305">
                  <a:extLst>
                    <a:ext uri="{9D8B030D-6E8A-4147-A177-3AD203B41FA5}">
                      <a16:colId xmlns:a16="http://schemas.microsoft.com/office/drawing/2014/main" val="1744632408"/>
                    </a:ext>
                  </a:extLst>
                </a:gridCol>
              </a:tblGrid>
              <a:tr h="448843">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3</a:t>
                      </a:r>
                    </a:p>
                  </a:txBody>
                  <a:tcPr anchor="ctr"/>
                </a:tc>
                <a:extLst>
                  <a:ext uri="{0D108BD9-81ED-4DB2-BD59-A6C34878D82A}">
                    <a16:rowId xmlns:a16="http://schemas.microsoft.com/office/drawing/2014/main" val="1015435894"/>
                  </a:ext>
                </a:extLst>
              </a:tr>
              <a:tr h="590981">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Weight</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All Equal</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extLst>
                  <a:ext uri="{0D108BD9-81ED-4DB2-BD59-A6C34878D82A}">
                    <a16:rowId xmlns:a16="http://schemas.microsoft.com/office/drawing/2014/main" val="1672528253"/>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1817988574"/>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Snow</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494418749"/>
                  </a:ext>
                </a:extLst>
              </a:tr>
              <a:tr h="55831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Maximum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936791997"/>
                  </a:ext>
                </a:extLst>
              </a:tr>
              <a:tr h="50764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Minimum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447697052"/>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Wind Speed</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extLst>
                  <a:ext uri="{0D108BD9-81ED-4DB2-BD59-A6C34878D82A}">
                    <a16:rowId xmlns:a16="http://schemas.microsoft.com/office/drawing/2014/main" val="1698324958"/>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extLst>
                  <a:ext uri="{0D108BD9-81ED-4DB2-BD59-A6C34878D82A}">
                    <a16:rowId xmlns:a16="http://schemas.microsoft.com/office/drawing/2014/main" val="2004361781"/>
                  </a:ext>
                </a:extLst>
              </a:tr>
            </a:tbl>
          </a:graphicData>
        </a:graphic>
      </p:graphicFrame>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7</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8986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34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Winter 2024/2025</a:t>
            </a:r>
          </a:p>
        </p:txBody>
      </p:sp>
      <p:sp>
        <p:nvSpPr>
          <p:cNvPr id="7" name="Text Placeholder 6">
            <a:extLst>
              <a:ext uri="{FF2B5EF4-FFF2-40B4-BE49-F238E27FC236}">
                <a16:creationId xmlns:a16="http://schemas.microsoft.com/office/drawing/2014/main" id="{8147A5E1-6C5B-4D99-8E74-137ACC03819C}"/>
              </a:ext>
            </a:extLst>
          </p:cNvPr>
          <p:cNvSpPr>
            <a:spLocks noGrp="1"/>
          </p:cNvSpPr>
          <p:nvPr>
            <p:ph type="body" sz="quarter" idx="13"/>
          </p:nvPr>
        </p:nvSpPr>
        <p:spPr>
          <a:xfrm>
            <a:off x="6234720" y="782851"/>
            <a:ext cx="3867732" cy="584549"/>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Optimal Days</a:t>
            </a:r>
          </a:p>
        </p:txBody>
      </p:sp>
      <p:sp>
        <p:nvSpPr>
          <p:cNvPr id="8" name="Content Placeholder 7">
            <a:extLst>
              <a:ext uri="{FF2B5EF4-FFF2-40B4-BE49-F238E27FC236}">
                <a16:creationId xmlns:a16="http://schemas.microsoft.com/office/drawing/2014/main" id="{95E12B37-EBFD-4039-8557-2AC5D0B2022D}"/>
              </a:ext>
            </a:extLst>
          </p:cNvPr>
          <p:cNvSpPr>
            <a:spLocks noGrp="1"/>
          </p:cNvSpPr>
          <p:nvPr>
            <p:ph sz="quarter" idx="14"/>
          </p:nvPr>
        </p:nvSpPr>
        <p:spPr>
          <a:xfrm>
            <a:off x="4829858" y="2908251"/>
            <a:ext cx="2308879" cy="2128970"/>
          </a:xfrm>
        </p:spPr>
        <p:txBody>
          <a:bodyPr>
            <a:normAutofit fontScale="77500" lnSpcReduction="20000"/>
          </a:bodyPr>
          <a:lstStyle/>
          <a:p>
            <a:r>
              <a:rPr lang="en-US" dirty="0">
                <a:latin typeface="Tahoma" panose="020B0604030504040204" pitchFamily="34" charset="0"/>
                <a:ea typeface="Tahoma" panose="020B0604030504040204" pitchFamily="34" charset="0"/>
                <a:cs typeface="Tahoma" panose="020B0604030504040204" pitchFamily="34" charset="0"/>
              </a:rPr>
              <a:t>Score 1: 5.95, February 19</a:t>
            </a:r>
            <a:r>
              <a:rPr lang="en-US" baseline="30000" dirty="0">
                <a:latin typeface="Tahoma" panose="020B0604030504040204" pitchFamily="34" charset="0"/>
                <a:ea typeface="Tahoma" panose="020B0604030504040204" pitchFamily="34" charset="0"/>
                <a:cs typeface="Tahoma" panose="020B0604030504040204" pitchFamily="34" charset="0"/>
              </a:rPr>
              <a:t>th</a:t>
            </a:r>
            <a:r>
              <a:rPr lang="en-US" dirty="0">
                <a:latin typeface="Tahoma" panose="020B0604030504040204" pitchFamily="34" charset="0"/>
                <a:ea typeface="Tahoma" panose="020B0604030504040204" pitchFamily="34" charset="0"/>
                <a:cs typeface="Tahoma" panose="020B0604030504040204" pitchFamily="34" charset="0"/>
              </a:rPr>
              <a:t>-25</a:t>
            </a:r>
            <a:r>
              <a:rPr lang="en-US" baseline="30000" dirty="0">
                <a:latin typeface="Tahoma" panose="020B0604030504040204" pitchFamily="34" charset="0"/>
                <a:ea typeface="Tahoma" panose="020B0604030504040204" pitchFamily="34" charset="0"/>
                <a:cs typeface="Tahoma" panose="020B0604030504040204" pitchFamily="34" charset="0"/>
              </a:rPr>
              <a:t>th</a:t>
            </a:r>
          </a:p>
          <a:p>
            <a:r>
              <a:rPr lang="en-US" dirty="0">
                <a:latin typeface="Tahoma" panose="020B0604030504040204" pitchFamily="34" charset="0"/>
                <a:ea typeface="Tahoma" panose="020B0604030504040204" pitchFamily="34" charset="0"/>
                <a:cs typeface="Tahoma" panose="020B0604030504040204" pitchFamily="34" charset="0"/>
              </a:rPr>
              <a:t>Score 2: 6.69, February 19</a:t>
            </a:r>
            <a:r>
              <a:rPr lang="en-US" baseline="30000" dirty="0">
                <a:latin typeface="Tahoma" panose="020B0604030504040204" pitchFamily="34" charset="0"/>
                <a:ea typeface="Tahoma" panose="020B0604030504040204" pitchFamily="34" charset="0"/>
                <a:cs typeface="Tahoma" panose="020B0604030504040204" pitchFamily="34" charset="0"/>
              </a:rPr>
              <a:t>th</a:t>
            </a:r>
            <a:r>
              <a:rPr lang="en-US" dirty="0">
                <a:latin typeface="Tahoma" panose="020B0604030504040204" pitchFamily="34" charset="0"/>
                <a:ea typeface="Tahoma" panose="020B0604030504040204" pitchFamily="34" charset="0"/>
                <a:cs typeface="Tahoma" panose="020B0604030504040204" pitchFamily="34" charset="0"/>
              </a:rPr>
              <a:t>-25</a:t>
            </a:r>
            <a:r>
              <a:rPr lang="en-US" baseline="30000" dirty="0">
                <a:latin typeface="Tahoma" panose="020B0604030504040204" pitchFamily="34" charset="0"/>
                <a:ea typeface="Tahoma" panose="020B0604030504040204" pitchFamily="34" charset="0"/>
                <a:cs typeface="Tahoma" panose="020B0604030504040204" pitchFamily="34" charset="0"/>
              </a:rPr>
              <a:t>th</a:t>
            </a:r>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Score 3: 7.82</a:t>
            </a:r>
            <a:r>
              <a:rPr lang="en-US">
                <a:latin typeface="Tahoma" panose="020B0604030504040204" pitchFamily="34" charset="0"/>
                <a:ea typeface="Tahoma" panose="020B0604030504040204" pitchFamily="34" charset="0"/>
                <a:cs typeface="Tahoma" panose="020B0604030504040204" pitchFamily="34" charset="0"/>
              </a:rPr>
              <a:t>, December</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9</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a:extLst>
              <a:ext uri="{FF2B5EF4-FFF2-40B4-BE49-F238E27FC236}">
                <a16:creationId xmlns:a16="http://schemas.microsoft.com/office/drawing/2014/main" id="{0B83229E-4829-9881-BDCA-C910A26BE18B}"/>
              </a:ext>
            </a:extLst>
          </p:cNvPr>
          <p:cNvPicPr>
            <a:picLocks noChangeAspect="1"/>
          </p:cNvPicPr>
          <p:nvPr/>
        </p:nvPicPr>
        <p:blipFill>
          <a:blip r:embed="rId2"/>
          <a:stretch>
            <a:fillRect/>
          </a:stretch>
        </p:blipFill>
        <p:spPr>
          <a:xfrm>
            <a:off x="258793" y="1802953"/>
            <a:ext cx="4359389" cy="3368618"/>
          </a:xfrm>
          <a:prstGeom prst="rect">
            <a:avLst/>
          </a:prstGeom>
        </p:spPr>
      </p:pic>
      <p:pic>
        <p:nvPicPr>
          <p:cNvPr id="14" name="Picture 13">
            <a:extLst>
              <a:ext uri="{FF2B5EF4-FFF2-40B4-BE49-F238E27FC236}">
                <a16:creationId xmlns:a16="http://schemas.microsoft.com/office/drawing/2014/main" id="{57DF4678-0EBD-F688-5467-80D8D1E7CE2E}"/>
              </a:ext>
            </a:extLst>
          </p:cNvPr>
          <p:cNvPicPr>
            <a:picLocks noChangeAspect="1"/>
          </p:cNvPicPr>
          <p:nvPr/>
        </p:nvPicPr>
        <p:blipFill>
          <a:blip r:embed="rId3"/>
          <a:stretch>
            <a:fillRect/>
          </a:stretch>
        </p:blipFill>
        <p:spPr>
          <a:xfrm>
            <a:off x="7269019" y="1802954"/>
            <a:ext cx="4359387" cy="3368617"/>
          </a:xfrm>
          <a:prstGeom prst="rect">
            <a:avLst/>
          </a:prstGeom>
        </p:spPr>
      </p:pic>
      <p:sp>
        <p:nvSpPr>
          <p:cNvPr id="15" name="Slide Number Placeholder 32">
            <a:extLst>
              <a:ext uri="{FF2B5EF4-FFF2-40B4-BE49-F238E27FC236}">
                <a16:creationId xmlns:a16="http://schemas.microsoft.com/office/drawing/2014/main" id="{B2932F49-1AE9-FFDF-5438-2370A279E0E1}"/>
              </a:ext>
            </a:extLst>
          </p:cNvPr>
          <p:cNvSpPr txBox="1">
            <a:spLocks/>
          </p:cNvSpPr>
          <p:nvPr/>
        </p:nvSpPr>
        <p:spPr>
          <a:xfrm>
            <a:off x="258793" y="6192371"/>
            <a:ext cx="5975927" cy="455647"/>
          </a:xfrm>
          <a:prstGeom prst="rect">
            <a:avLst/>
          </a:prstGeom>
        </p:spPr>
        <p:txBody>
          <a:bodyPr vert="horz" lIns="91440" tIns="45720" rIns="91440" bIns="45720" rtlCol="0" anchor="ctr"/>
          <a:lstStyle>
            <a:defPPr>
              <a:defRPr lang="en-US"/>
            </a:defPPr>
            <a:lvl1pPr marL="0" algn="r" defTabSz="914400" rtl="0" eaLnBrk="1" latinLnBrk="0" hangingPunct="1">
              <a:defRPr sz="900" b="1" kern="120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b="0" dirty="0">
                <a:latin typeface="Tahoma" panose="020B0604030504040204" pitchFamily="34" charset="0"/>
                <a:ea typeface="Tahoma" panose="020B0604030504040204" pitchFamily="34" charset="0"/>
                <a:cs typeface="Tahoma" panose="020B0604030504040204" pitchFamily="34" charset="0"/>
              </a:rPr>
              <a:t>Source: NOAA NWS Climate Prediction Center https://www.cpc.ncep.noaa.gov/products/predictions/long_range/seasonal.php?lead=5</a:t>
            </a:r>
          </a:p>
        </p:txBody>
      </p:sp>
    </p:spTree>
    <p:extLst>
      <p:ext uri="{BB962C8B-B14F-4D97-AF65-F5344CB8AC3E}">
        <p14:creationId xmlns:p14="http://schemas.microsoft.com/office/powerpoint/2010/main" val="2942449395"/>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ED35C989-9B63-4CEB-BF02-153EDECCAE8E}">
  <we:reference id="wa200003233" version="2.0.0.3" store="en-US" storeType="OMEX"/>
  <we:alternateReferences>
    <we:reference id="WA200003233" version="2.0.0.3" store="WA200003233" storeType="OMEX"/>
  </we:alternateReferences>
  <we:properties>
    <we:property name="pptInsertionSessionID" value="&quot;277F86EA-6FB5-40C5-BE8D-5062BB443373&quot;"/>
    <we:property name="reportUrl" value="&quot;/groups/me/reports/f2d9f3d5-fbfe-43d5-96a0-308ebc7114be/1559e5b8f8216f03551a?bookmarkGuid=7e4cbc60-7aba-4d8a-ab53-6f5bfa10458d&amp;bookmarkUsage=1&amp;ctid=101da587-1843-4f52-8b8a-17b069c66d33&amp;fromEntryPoint=export&quot;"/>
    <we:property name="reportName" value="&quot;spring_dash&quot;"/>
    <we:property name="reportState" value="&quot;CONNECTED&quot;"/>
    <we:property name="embedUrl" value="&quot;/reportEmbed?reportId=f2d9f3d5-fbfe-43d5-96a0-308ebc7114be&amp;config=eyJjbHVzdGVyVXJsIjoiaHR0cHM6Ly9XQUJJLVVTLUVBU1QtQS1QUklNQVJZLXJlZGlyZWN0LmFuYWx5c2lzLndpbmRvd3MubmV0IiwiZW1iZWRGZWF0dXJlcyI6eyJ1c2FnZU1ldHJpY3NWTmV4dCI6dHJ1ZX19&amp;disableSensitivityBanner=true&quot;"/>
    <we:property name="pageName" value="&quot;1559e5b8f8216f03551a&quot;"/>
    <we:property name="pageDisplayName" value="&quot;Page 1&quot;"/>
    <we:property name="datasetId" value="&quot;4c2c585f-d9f6-41ca-b704-6b216ead668c&quot;"/>
    <we:property name="backgroundColor" value="&quot;#FFFFFF&quot;"/>
    <we:property name="bookmark" value="&quot;H4sIAAAAAAAAA+1Zz2/bOgz+VwJfdgkKy7/dW5fubYdtKJahl6EHWqJSbY5lyHKXrMj/PtpKu6ZLmr284iFJl1NE0hS/jxJF2beeUE1dwvwjTNE79V5r/W0K5tuAeUOvcjImksTnmZCQZlku4jBOctLq2ipdNd7prWfBTNBeqqaFsnNEwi9XQw/K8gIm3UhC2eDQq9E0uoJS/UBnTCprWlwMPZzVpTbQuRxbsNi5vSFzGnchnIQ0I3CrbnCM3C6lcZxjXGQyC1gi/TCOGZBZ4wz6yNaadK776Ue6sqAqmqaTJRgTMsFYlsQRy/xM5Gknl6q0S5Ni/mZWG0JHmOd1R86ZuIGKo/B6CAYbF/GtdzaZGJyAXQ7frChHumyna+Rj3RqOn1D2qsoqO6c5mtqoasK8BfF0YTSx2IvPiB+id/ABZieDzzitT3qLf9pqSRDrhtf6+8ggMSq8U39xRZKGnJXLBPzi4rPDw8F0WHTxlVjsMNMD2gg0r+c97HNl7vgPho+i3w/IhJFEIFmRo4hCnvgiFikLXOL3PpmqcsheTi43I3apZH7EfFFQ3ZEosyLmGMlDSOUFsatqZd1cLyWdW1C7lMosgjQORJpAUDDM/Lw4iFI75trggG1P5nD/og4OMurwWaJ+p8in4dfz93iD5e8B3ut/V91FdglGufakB7MLyGWPde/JW8EtYK5lb/cgGu+cUA5+CTr1EgOp3HgTGyMSTbRRnGrJiyDkA7Vz12so2VpZS+oBR9dg7OPy6jpOiunrg55yyasrukdNJNVqkgY+9c5hGsYhRILxgnH0dy/WR0nY+q24dd01peJoVhadN0W6S3V/BFjoGa1dYAqdXotejT3ht957RUlwvi+hbDu3r87pCaG/V68oqLsjd0OnwB53Ckecn8XVhh3dE9cc73528N1ujqMsyCUULAyFCIJUhGG4dTc/dZT8u0N/3KN8fObvXLn/zx20bek8JxEuVzIJClkkyPw0TgWV3YIl/ylXR7m6Ny2evehm+zcVh3VteBDyodwZHoT8BxeGrVXFGsQp1H/UDb41uq2P9+hYLUhJxuIwC4NIgogLLqWI+e6t4B68L4z2dEFvezkW/r34Pc8JcJR87Hgd4WXb0DZG4Zbw3xvxpjLIIEmzIs8wzDGQCabAgy6Spw8VnNlCz1YJ7X/ru1fd2qYGjhdQ4ZoulpYxVKLL7JOdbP/l7b6JXSx+AphdTcPxGwAA&quot;"/>
    <we:property name="initialStateBookmark" value="&quot;H4sIAAAAAAAAA+1ZUW/bNhD+KwZf+mIEoiRKct5cJ9uANm1QF3kZgoESTw5bWRQoKrUX+L/vRCppnNpR5wWD7dRP5t3peN935PEo3REh66rgyw98DuSUvFXq65zrrwNKhqTsZB8/vrsYf3r314fxxTmKVWWkKmtyekcM1zMwV7JueNF6QOGf10PCi+KSz9pRzosahqQCXauSF/JvcMaoMrqB1ZDAoiqU5q3LqeEGWre3aI5jnJueBDgjz4y8hSlkppMyNgKWJnni0yj3AsYoR7PaGdjINpq0ru30E1UaLkucppVFwFg0EpQmEQtp4iViFLfyXBamM0mX54tKIzrEvKxaVsbilpcZCGIhaKhdxHdkPJtpmHHTDc/XlBNVNPMN8qlqdAafILeq0kizxDnqSstyRskKebrUClm04jHyg/QOLvjiZPAZ5tWJtfitKTuCaDu8Ud8mGpBRQU691TVKanRWdAn4zsVnhyfjusWi0i/IYosZH1BagH67tLDPpL7n3x8+iX4/ICNGFPGcpiMQYZBFnmAipr5L/N4nU5YO2evJ5XbELpXUC6knUhawHPIkZRmE+SGk8hLZlZU0bq7Xks4e1C6leRLymPkijrifUki8UXoQpXaaKQ0D2p/M4f5F7R9k1MGLRP2HRJ86u1m+h1sofgzwQf+j6j6yK66la08smF1Ads3Vgyeyhlvwpcqt3aNoyBmiHHwXtOoOA6rceBsbExTNlJYZ1pJXQcgFtnM3GyjprawF9oCTG67N0/LqOk6M6cujnrLj1RXdoyYSazVKfQ975yAOWMBDQbOUZuDtXqyPkrDNW7F33dWFzECvLToyB7xLtX8EN9wyWrnAJDi9ElYNlvA78l5iEpzvK140rds3Z/iEUN/KNxjU/ZG7pVOgTzuFI87P6nrLjrbE1ce7nx18t5tZmPijnKc0CITw/VgEQdC7m587Sv7doT+1KJ+e+TtX7v9zB/UtnZckwuUqj/w0TyOgXsxigWU3pdF/ytVRru5ti2cvuln7puKwrg2PQj6UO8OjkH/iwtBbVYwGmPPqp7rB37VqquM9OtYLUpRQFiSBH+ZcsDTLc8Gy3VvBPXhfGO7pgu57ORb8uvi9zAlwlHzseB3JiqbGbQzCLeFfN+JtZZDyKE7SUQLBCPw8gphnfhvJ84cKLEyqFuuE2t/m7lU1pq54Bpe8hA1dLC5jXoo2s892svbLG7GTYDQyLfpa3/Z73EPTu1r9AwO98WQaHAAA&quot;"/>
    <we:property name="isFiltersActionButtonVisible" value="true"/>
    <we:property name="isVisualContainerHeaderHidden" value="false"/>
    <we:property name="reportEmbeddedTime" value="&quot;2024-08-09T19:05:44.840Z&quot;"/>
    <we:property name="creatorTenantId" value="&quot;101da587-1843-4f52-8b8a-17b069c66d33&quot;"/>
    <we:property name="creatorUserId" value="&quot;100320037B2DBFA5&quot;"/>
    <we:property name="creatorSessionId" value="&quot;aee2be31-e18c-476c-9914-c747c213bccc&quot;"/>
    <we:property name="artifactViewState" value="&quot;live&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546</TotalTime>
  <Words>1307</Words>
  <Application>Microsoft Office PowerPoint</Application>
  <PresentationFormat>Widescreen</PresentationFormat>
  <Paragraphs>263</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Dante</vt:lpstr>
      <vt:lpstr>Tahoma</vt:lpstr>
      <vt:lpstr>Wingdings</vt:lpstr>
      <vt:lpstr>PineVTI</vt:lpstr>
      <vt:lpstr>Weathering Event Planning</vt:lpstr>
      <vt:lpstr>Overview</vt:lpstr>
      <vt:lpstr>Introduction</vt:lpstr>
      <vt:lpstr>Process</vt:lpstr>
      <vt:lpstr>Weather Variables</vt:lpstr>
      <vt:lpstr>Winter Averages</vt:lpstr>
      <vt:lpstr>Winter Scoring</vt:lpstr>
      <vt:lpstr>PowerPoint Presentation</vt:lpstr>
      <vt:lpstr>Winter 2024/2025</vt:lpstr>
      <vt:lpstr>Spring Averages</vt:lpstr>
      <vt:lpstr>Spring Scoring</vt:lpstr>
      <vt:lpstr>PowerPoint Presentation</vt:lpstr>
      <vt:lpstr>Spring 2025</vt:lpstr>
      <vt:lpstr>Summer Averages</vt:lpstr>
      <vt:lpstr>Summer Scoring</vt:lpstr>
      <vt:lpstr>Summer 2025</vt:lpstr>
      <vt:lpstr>PowerPoint Presentation</vt:lpstr>
      <vt:lpstr>Fall Averages</vt:lpstr>
      <vt:lpstr>Fall Scoring</vt:lpstr>
      <vt:lpstr>PowerPoint Presentation</vt:lpstr>
      <vt:lpstr>Fall 2025</vt:lpstr>
      <vt:lpstr>Sources</vt:lpstr>
      <vt:lpstr>Thank you!</vt:lpstr>
      <vt:lpstr>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Kayla Ketner</dc:creator>
  <cp:lastModifiedBy>Kayla Ketner</cp:lastModifiedBy>
  <cp:revision>10</cp:revision>
  <dcterms:created xsi:type="dcterms:W3CDTF">2024-08-07T20:05:08Z</dcterms:created>
  <dcterms:modified xsi:type="dcterms:W3CDTF">2024-08-12T17:18:28Z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